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8"/>
  </p:notesMasterIdLst>
  <p:sldIdLst>
    <p:sldId id="314" r:id="rId2"/>
    <p:sldId id="259" r:id="rId3"/>
    <p:sldId id="319" r:id="rId4"/>
    <p:sldId id="321" r:id="rId5"/>
    <p:sldId id="322" r:id="rId6"/>
    <p:sldId id="328" r:id="rId7"/>
    <p:sldId id="327" r:id="rId8"/>
    <p:sldId id="323" r:id="rId9"/>
    <p:sldId id="324" r:id="rId10"/>
    <p:sldId id="326" r:id="rId11"/>
    <p:sldId id="329" r:id="rId12"/>
    <p:sldId id="316" r:id="rId13"/>
    <p:sldId id="330" r:id="rId14"/>
    <p:sldId id="331" r:id="rId15"/>
    <p:sldId id="333" r:id="rId16"/>
    <p:sldId id="33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E1DDCD"/>
    <a:srgbClr val="000000"/>
    <a:srgbClr val="7F7F7F"/>
    <a:srgbClr val="DD0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48"/>
    <p:restoredTop sz="96132"/>
  </p:normalViewPr>
  <p:slideViewPr>
    <p:cSldViewPr snapToGrid="0" snapToObjects="1">
      <p:cViewPr varScale="1">
        <p:scale>
          <a:sx n="121" d="100"/>
          <a:sy n="121" d="100"/>
        </p:scale>
        <p:origin x="28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2CDBC7-C77A-3744-8277-08C4F5143E8D}" type="doc">
      <dgm:prSet loTypeId="urn:microsoft.com/office/officeart/2005/8/layout/process1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CEB78F37-B1B8-2D4E-BA05-94E6933E27A5}">
      <dgm:prSet/>
      <dgm:spPr>
        <a:solidFill>
          <a:srgbClr val="990000"/>
        </a:solidFill>
      </dgm:spPr>
      <dgm:t>
        <a:bodyPr/>
        <a:lstStyle/>
        <a:p>
          <a:r>
            <a:rPr lang="en-US" dirty="0"/>
            <a:t>Exploratory Data  Analysis</a:t>
          </a:r>
        </a:p>
      </dgm:t>
    </dgm:pt>
    <dgm:pt modelId="{D2B08D01-C985-1A41-ACA3-DF674F77FAFA}" type="parTrans" cxnId="{35E4FE02-E019-1A44-9621-308B2B761D2A}">
      <dgm:prSet/>
      <dgm:spPr/>
      <dgm:t>
        <a:bodyPr/>
        <a:lstStyle/>
        <a:p>
          <a:endParaRPr lang="en-US"/>
        </a:p>
      </dgm:t>
    </dgm:pt>
    <dgm:pt modelId="{63EA5B77-C126-C043-B020-B296246A6FC1}" type="sibTrans" cxnId="{35E4FE02-E019-1A44-9621-308B2B761D2A}">
      <dgm:prSet/>
      <dgm:spPr/>
      <dgm:t>
        <a:bodyPr/>
        <a:lstStyle/>
        <a:p>
          <a:endParaRPr lang="en-US"/>
        </a:p>
      </dgm:t>
    </dgm:pt>
    <dgm:pt modelId="{26611653-3D38-5A42-ABBA-982FB63F21A5}">
      <dgm:prSet/>
      <dgm:spPr>
        <a:solidFill>
          <a:srgbClr val="990000"/>
        </a:solidFill>
      </dgm:spPr>
      <dgm:t>
        <a:bodyPr/>
        <a:lstStyle/>
        <a:p>
          <a:r>
            <a:rPr lang="en-US" dirty="0"/>
            <a:t>Correlation</a:t>
          </a:r>
        </a:p>
      </dgm:t>
    </dgm:pt>
    <dgm:pt modelId="{4CCCB461-7A1D-3448-94FC-39332F597137}" type="parTrans" cxnId="{AB8D0632-1131-514C-B076-8356598E2E46}">
      <dgm:prSet/>
      <dgm:spPr/>
      <dgm:t>
        <a:bodyPr/>
        <a:lstStyle/>
        <a:p>
          <a:endParaRPr lang="en-US"/>
        </a:p>
      </dgm:t>
    </dgm:pt>
    <dgm:pt modelId="{712B6898-CD7C-CE4D-B160-4F773A656FA2}" type="sibTrans" cxnId="{AB8D0632-1131-514C-B076-8356598E2E46}">
      <dgm:prSet/>
      <dgm:spPr/>
      <dgm:t>
        <a:bodyPr/>
        <a:lstStyle/>
        <a:p>
          <a:endParaRPr lang="en-US"/>
        </a:p>
      </dgm:t>
    </dgm:pt>
    <dgm:pt modelId="{A4FADC33-1A6E-2649-9283-71B85DBBC1AB}">
      <dgm:prSet/>
      <dgm:spPr>
        <a:solidFill>
          <a:srgbClr val="990000"/>
        </a:solidFill>
      </dgm:spPr>
      <dgm:t>
        <a:bodyPr/>
        <a:lstStyle/>
        <a:p>
          <a:r>
            <a:rPr lang="en-US" dirty="0"/>
            <a:t>Modelling</a:t>
          </a:r>
        </a:p>
      </dgm:t>
    </dgm:pt>
    <dgm:pt modelId="{2801BFE8-38FA-4C4D-A4C3-D492707F6E53}" type="parTrans" cxnId="{BD5D930D-A2E9-B349-BE41-379BA1EF6DDB}">
      <dgm:prSet/>
      <dgm:spPr/>
      <dgm:t>
        <a:bodyPr/>
        <a:lstStyle/>
        <a:p>
          <a:endParaRPr lang="en-US"/>
        </a:p>
      </dgm:t>
    </dgm:pt>
    <dgm:pt modelId="{51D9C7AB-C7D2-0241-83CF-02DCA5F8B950}" type="sibTrans" cxnId="{BD5D930D-A2E9-B349-BE41-379BA1EF6DDB}">
      <dgm:prSet/>
      <dgm:spPr/>
      <dgm:t>
        <a:bodyPr/>
        <a:lstStyle/>
        <a:p>
          <a:endParaRPr lang="en-US"/>
        </a:p>
      </dgm:t>
    </dgm:pt>
    <dgm:pt modelId="{BA21F2E4-3E25-D144-A074-0030F530D13C}">
      <dgm:prSet/>
      <dgm:spPr>
        <a:solidFill>
          <a:srgbClr val="990000"/>
        </a:solidFill>
      </dgm:spPr>
      <dgm:t>
        <a:bodyPr/>
        <a:lstStyle/>
        <a:p>
          <a:endParaRPr lang="en-US"/>
        </a:p>
      </dgm:t>
    </dgm:pt>
    <dgm:pt modelId="{E53EEABD-316D-E94E-A17D-804536DD8984}" type="parTrans" cxnId="{F9095702-8596-BD49-B575-F72E645EF7D9}">
      <dgm:prSet/>
      <dgm:spPr/>
      <dgm:t>
        <a:bodyPr/>
        <a:lstStyle/>
        <a:p>
          <a:endParaRPr lang="en-US"/>
        </a:p>
      </dgm:t>
    </dgm:pt>
    <dgm:pt modelId="{00853653-76A4-0E47-8053-7665FC71AA90}" type="sibTrans" cxnId="{F9095702-8596-BD49-B575-F72E645EF7D9}">
      <dgm:prSet/>
      <dgm:spPr/>
      <dgm:t>
        <a:bodyPr/>
        <a:lstStyle/>
        <a:p>
          <a:endParaRPr lang="en-US"/>
        </a:p>
      </dgm:t>
    </dgm:pt>
    <dgm:pt modelId="{1C11E852-3B04-DA4F-BB71-47BF92461BE7}">
      <dgm:prSet/>
      <dgm:spPr>
        <a:solidFill>
          <a:srgbClr val="990000"/>
        </a:solidFill>
      </dgm:spPr>
      <dgm:t>
        <a:bodyPr/>
        <a:lstStyle/>
        <a:p>
          <a:r>
            <a:rPr lang="en-US" dirty="0"/>
            <a:t>Data Cleaning</a:t>
          </a:r>
        </a:p>
      </dgm:t>
    </dgm:pt>
    <dgm:pt modelId="{C6865494-2F15-EB4A-BFA9-D7E6A4924C26}" type="parTrans" cxnId="{C6BE3C8C-A66E-A14E-9DE5-D2C40112DAB6}">
      <dgm:prSet/>
      <dgm:spPr/>
      <dgm:t>
        <a:bodyPr/>
        <a:lstStyle/>
        <a:p>
          <a:endParaRPr lang="en-US"/>
        </a:p>
      </dgm:t>
    </dgm:pt>
    <dgm:pt modelId="{B6039498-11C3-C14D-8C11-6AA67C1C082C}" type="sibTrans" cxnId="{C6BE3C8C-A66E-A14E-9DE5-D2C40112DAB6}">
      <dgm:prSet/>
      <dgm:spPr/>
      <dgm:t>
        <a:bodyPr/>
        <a:lstStyle/>
        <a:p>
          <a:endParaRPr lang="en-US"/>
        </a:p>
      </dgm:t>
    </dgm:pt>
    <dgm:pt modelId="{DDFBD4BA-6EF4-AF4F-A7FF-D02F4D95C86F}" type="pres">
      <dgm:prSet presAssocID="{F72CDBC7-C77A-3744-8277-08C4F5143E8D}" presName="Name0" presStyleCnt="0">
        <dgm:presLayoutVars>
          <dgm:dir/>
          <dgm:resizeHandles val="exact"/>
        </dgm:presLayoutVars>
      </dgm:prSet>
      <dgm:spPr/>
    </dgm:pt>
    <dgm:pt modelId="{C7D2CE8F-D7B4-3846-BF70-F7E49D981A24}" type="pres">
      <dgm:prSet presAssocID="{CEB78F37-B1B8-2D4E-BA05-94E6933E27A5}" presName="node" presStyleLbl="node1" presStyleIdx="0" presStyleCnt="5" custScaleX="118139" custScaleY="84060">
        <dgm:presLayoutVars>
          <dgm:bulletEnabled val="1"/>
        </dgm:presLayoutVars>
      </dgm:prSet>
      <dgm:spPr/>
    </dgm:pt>
    <dgm:pt modelId="{3EE4B3C8-DCAF-6248-88DB-445EF0A4559E}" type="pres">
      <dgm:prSet presAssocID="{63EA5B77-C126-C043-B020-B296246A6FC1}" presName="sibTrans" presStyleLbl="sibTrans2D1" presStyleIdx="0" presStyleCnt="4"/>
      <dgm:spPr/>
    </dgm:pt>
    <dgm:pt modelId="{0995FD41-0A44-3B42-9E4E-BADD4B47B60F}" type="pres">
      <dgm:prSet presAssocID="{63EA5B77-C126-C043-B020-B296246A6FC1}" presName="connectorText" presStyleLbl="sibTrans2D1" presStyleIdx="0" presStyleCnt="4"/>
      <dgm:spPr/>
    </dgm:pt>
    <dgm:pt modelId="{D77323E2-F7A6-CD4B-AC37-1382279CD69B}" type="pres">
      <dgm:prSet presAssocID="{1C11E852-3B04-DA4F-BB71-47BF92461BE7}" presName="node" presStyleLbl="node1" presStyleIdx="1" presStyleCnt="5" custScaleX="118139" custScaleY="84060">
        <dgm:presLayoutVars>
          <dgm:bulletEnabled val="1"/>
        </dgm:presLayoutVars>
      </dgm:prSet>
      <dgm:spPr/>
    </dgm:pt>
    <dgm:pt modelId="{4E2716BA-BEFA-F54E-9A98-0B02470CF6DB}" type="pres">
      <dgm:prSet presAssocID="{B6039498-11C3-C14D-8C11-6AA67C1C082C}" presName="sibTrans" presStyleLbl="sibTrans2D1" presStyleIdx="1" presStyleCnt="4"/>
      <dgm:spPr/>
    </dgm:pt>
    <dgm:pt modelId="{D7D4DBCA-4AB3-CF42-9B67-89C58E897E44}" type="pres">
      <dgm:prSet presAssocID="{B6039498-11C3-C14D-8C11-6AA67C1C082C}" presName="connectorText" presStyleLbl="sibTrans2D1" presStyleIdx="1" presStyleCnt="4"/>
      <dgm:spPr/>
    </dgm:pt>
    <dgm:pt modelId="{CB3F21A4-F6BB-FE47-A529-4A84D197ADBC}" type="pres">
      <dgm:prSet presAssocID="{26611653-3D38-5A42-ABBA-982FB63F21A5}" presName="node" presStyleLbl="node1" presStyleIdx="2" presStyleCnt="5">
        <dgm:presLayoutVars>
          <dgm:bulletEnabled val="1"/>
        </dgm:presLayoutVars>
      </dgm:prSet>
      <dgm:spPr/>
    </dgm:pt>
    <dgm:pt modelId="{E27B6C30-C1D4-A344-8411-B4856F2B1E1F}" type="pres">
      <dgm:prSet presAssocID="{712B6898-CD7C-CE4D-B160-4F773A656FA2}" presName="sibTrans" presStyleLbl="sibTrans2D1" presStyleIdx="2" presStyleCnt="4"/>
      <dgm:spPr/>
    </dgm:pt>
    <dgm:pt modelId="{C47D323C-7528-9D48-AF6E-F22B1FD0B979}" type="pres">
      <dgm:prSet presAssocID="{712B6898-CD7C-CE4D-B160-4F773A656FA2}" presName="connectorText" presStyleLbl="sibTrans2D1" presStyleIdx="2" presStyleCnt="4"/>
      <dgm:spPr/>
    </dgm:pt>
    <dgm:pt modelId="{B1AF3F52-9D96-A94E-9E88-7F36A7EE1C5B}" type="pres">
      <dgm:prSet presAssocID="{A4FADC33-1A6E-2649-9283-71B85DBBC1AB}" presName="node" presStyleLbl="node1" presStyleIdx="3" presStyleCnt="5">
        <dgm:presLayoutVars>
          <dgm:bulletEnabled val="1"/>
        </dgm:presLayoutVars>
      </dgm:prSet>
      <dgm:spPr/>
    </dgm:pt>
    <dgm:pt modelId="{23CF560E-EC39-0E4C-BDA0-10FE3DC738E2}" type="pres">
      <dgm:prSet presAssocID="{51D9C7AB-C7D2-0241-83CF-02DCA5F8B950}" presName="sibTrans" presStyleLbl="sibTrans2D1" presStyleIdx="3" presStyleCnt="4"/>
      <dgm:spPr/>
    </dgm:pt>
    <dgm:pt modelId="{6A318EBA-3676-AD42-9D92-D73F9ACFB245}" type="pres">
      <dgm:prSet presAssocID="{51D9C7AB-C7D2-0241-83CF-02DCA5F8B950}" presName="connectorText" presStyleLbl="sibTrans2D1" presStyleIdx="3" presStyleCnt="4"/>
      <dgm:spPr/>
    </dgm:pt>
    <dgm:pt modelId="{3A77FCE2-5224-4246-8604-E6D1CB336A5D}" type="pres">
      <dgm:prSet presAssocID="{BA21F2E4-3E25-D144-A074-0030F530D13C}" presName="node" presStyleLbl="node1" presStyleIdx="4" presStyleCnt="5">
        <dgm:presLayoutVars>
          <dgm:bulletEnabled val="1"/>
        </dgm:presLayoutVars>
      </dgm:prSet>
      <dgm:spPr/>
    </dgm:pt>
  </dgm:ptLst>
  <dgm:cxnLst>
    <dgm:cxn modelId="{F9095702-8596-BD49-B575-F72E645EF7D9}" srcId="{F72CDBC7-C77A-3744-8277-08C4F5143E8D}" destId="{BA21F2E4-3E25-D144-A074-0030F530D13C}" srcOrd="4" destOrd="0" parTransId="{E53EEABD-316D-E94E-A17D-804536DD8984}" sibTransId="{00853653-76A4-0E47-8053-7665FC71AA90}"/>
    <dgm:cxn modelId="{35E4FE02-E019-1A44-9621-308B2B761D2A}" srcId="{F72CDBC7-C77A-3744-8277-08C4F5143E8D}" destId="{CEB78F37-B1B8-2D4E-BA05-94E6933E27A5}" srcOrd="0" destOrd="0" parTransId="{D2B08D01-C985-1A41-ACA3-DF674F77FAFA}" sibTransId="{63EA5B77-C126-C043-B020-B296246A6FC1}"/>
    <dgm:cxn modelId="{68C86E09-C0A0-6C41-AC5D-7459CC2BC96C}" type="presOf" srcId="{F72CDBC7-C77A-3744-8277-08C4F5143E8D}" destId="{DDFBD4BA-6EF4-AF4F-A7FF-D02F4D95C86F}" srcOrd="0" destOrd="0" presId="urn:microsoft.com/office/officeart/2005/8/layout/process1"/>
    <dgm:cxn modelId="{D1D18209-A019-BE4F-B311-2C82B0EDC024}" type="presOf" srcId="{CEB78F37-B1B8-2D4E-BA05-94E6933E27A5}" destId="{C7D2CE8F-D7B4-3846-BF70-F7E49D981A24}" srcOrd="0" destOrd="0" presId="urn:microsoft.com/office/officeart/2005/8/layout/process1"/>
    <dgm:cxn modelId="{BD5D930D-A2E9-B349-BE41-379BA1EF6DDB}" srcId="{F72CDBC7-C77A-3744-8277-08C4F5143E8D}" destId="{A4FADC33-1A6E-2649-9283-71B85DBBC1AB}" srcOrd="3" destOrd="0" parTransId="{2801BFE8-38FA-4C4D-A4C3-D492707F6E53}" sibTransId="{51D9C7AB-C7D2-0241-83CF-02DCA5F8B950}"/>
    <dgm:cxn modelId="{2CF9771B-E667-6B4A-961E-8888BA3A527C}" type="presOf" srcId="{51D9C7AB-C7D2-0241-83CF-02DCA5F8B950}" destId="{23CF560E-EC39-0E4C-BDA0-10FE3DC738E2}" srcOrd="0" destOrd="0" presId="urn:microsoft.com/office/officeart/2005/8/layout/process1"/>
    <dgm:cxn modelId="{AB8D0632-1131-514C-B076-8356598E2E46}" srcId="{F72CDBC7-C77A-3744-8277-08C4F5143E8D}" destId="{26611653-3D38-5A42-ABBA-982FB63F21A5}" srcOrd="2" destOrd="0" parTransId="{4CCCB461-7A1D-3448-94FC-39332F597137}" sibTransId="{712B6898-CD7C-CE4D-B160-4F773A656FA2}"/>
    <dgm:cxn modelId="{D2788D46-D759-3640-8F1C-52FB8F46DB95}" type="presOf" srcId="{63EA5B77-C126-C043-B020-B296246A6FC1}" destId="{0995FD41-0A44-3B42-9E4E-BADD4B47B60F}" srcOrd="1" destOrd="0" presId="urn:microsoft.com/office/officeart/2005/8/layout/process1"/>
    <dgm:cxn modelId="{FA9D1A56-5526-0C46-A683-E138A85EC4BF}" type="presOf" srcId="{51D9C7AB-C7D2-0241-83CF-02DCA5F8B950}" destId="{6A318EBA-3676-AD42-9D92-D73F9ACFB245}" srcOrd="1" destOrd="0" presId="urn:microsoft.com/office/officeart/2005/8/layout/process1"/>
    <dgm:cxn modelId="{A6393257-7030-E644-96F6-0B5AD2EDB30B}" type="presOf" srcId="{712B6898-CD7C-CE4D-B160-4F773A656FA2}" destId="{C47D323C-7528-9D48-AF6E-F22B1FD0B979}" srcOrd="1" destOrd="0" presId="urn:microsoft.com/office/officeart/2005/8/layout/process1"/>
    <dgm:cxn modelId="{C968E763-EFA4-EC4A-B312-B4A6A14DCD0A}" type="presOf" srcId="{A4FADC33-1A6E-2649-9283-71B85DBBC1AB}" destId="{B1AF3F52-9D96-A94E-9E88-7F36A7EE1C5B}" srcOrd="0" destOrd="0" presId="urn:microsoft.com/office/officeart/2005/8/layout/process1"/>
    <dgm:cxn modelId="{C6BE3C8C-A66E-A14E-9DE5-D2C40112DAB6}" srcId="{F72CDBC7-C77A-3744-8277-08C4F5143E8D}" destId="{1C11E852-3B04-DA4F-BB71-47BF92461BE7}" srcOrd="1" destOrd="0" parTransId="{C6865494-2F15-EB4A-BFA9-D7E6A4924C26}" sibTransId="{B6039498-11C3-C14D-8C11-6AA67C1C082C}"/>
    <dgm:cxn modelId="{EDC13D9E-1458-F948-A89F-E43B9EC4DEB5}" type="presOf" srcId="{26611653-3D38-5A42-ABBA-982FB63F21A5}" destId="{CB3F21A4-F6BB-FE47-A529-4A84D197ADBC}" srcOrd="0" destOrd="0" presId="urn:microsoft.com/office/officeart/2005/8/layout/process1"/>
    <dgm:cxn modelId="{2D171CB3-560C-D64A-9F42-E120940F3B08}" type="presOf" srcId="{63EA5B77-C126-C043-B020-B296246A6FC1}" destId="{3EE4B3C8-DCAF-6248-88DB-445EF0A4559E}" srcOrd="0" destOrd="0" presId="urn:microsoft.com/office/officeart/2005/8/layout/process1"/>
    <dgm:cxn modelId="{9626EBD1-D220-D547-A5F0-0BB169477168}" type="presOf" srcId="{BA21F2E4-3E25-D144-A074-0030F530D13C}" destId="{3A77FCE2-5224-4246-8604-E6D1CB336A5D}" srcOrd="0" destOrd="0" presId="urn:microsoft.com/office/officeart/2005/8/layout/process1"/>
    <dgm:cxn modelId="{6E652FE7-3679-3448-8BAF-4E42C29CCC94}" type="presOf" srcId="{712B6898-CD7C-CE4D-B160-4F773A656FA2}" destId="{E27B6C30-C1D4-A344-8411-B4856F2B1E1F}" srcOrd="0" destOrd="0" presId="urn:microsoft.com/office/officeart/2005/8/layout/process1"/>
    <dgm:cxn modelId="{EA24EBE7-2D18-1545-8DF1-9E3C3624AD64}" type="presOf" srcId="{B6039498-11C3-C14D-8C11-6AA67C1C082C}" destId="{D7D4DBCA-4AB3-CF42-9B67-89C58E897E44}" srcOrd="1" destOrd="0" presId="urn:microsoft.com/office/officeart/2005/8/layout/process1"/>
    <dgm:cxn modelId="{9F9BD5F8-85FD-CF46-8424-50EB70FDD30A}" type="presOf" srcId="{1C11E852-3B04-DA4F-BB71-47BF92461BE7}" destId="{D77323E2-F7A6-CD4B-AC37-1382279CD69B}" srcOrd="0" destOrd="0" presId="urn:microsoft.com/office/officeart/2005/8/layout/process1"/>
    <dgm:cxn modelId="{D3D23DFB-6357-4D4F-9B5C-B444E102EC86}" type="presOf" srcId="{B6039498-11C3-C14D-8C11-6AA67C1C082C}" destId="{4E2716BA-BEFA-F54E-9A98-0B02470CF6DB}" srcOrd="0" destOrd="0" presId="urn:microsoft.com/office/officeart/2005/8/layout/process1"/>
    <dgm:cxn modelId="{DE01DE1F-208A-1144-8B4C-72D86F095E57}" type="presParOf" srcId="{DDFBD4BA-6EF4-AF4F-A7FF-D02F4D95C86F}" destId="{C7D2CE8F-D7B4-3846-BF70-F7E49D981A24}" srcOrd="0" destOrd="0" presId="urn:microsoft.com/office/officeart/2005/8/layout/process1"/>
    <dgm:cxn modelId="{E383564C-F40D-5348-898C-D626991A4CBA}" type="presParOf" srcId="{DDFBD4BA-6EF4-AF4F-A7FF-D02F4D95C86F}" destId="{3EE4B3C8-DCAF-6248-88DB-445EF0A4559E}" srcOrd="1" destOrd="0" presId="urn:microsoft.com/office/officeart/2005/8/layout/process1"/>
    <dgm:cxn modelId="{6D32BEEA-B82D-E247-AEC2-59C7E56518D5}" type="presParOf" srcId="{3EE4B3C8-DCAF-6248-88DB-445EF0A4559E}" destId="{0995FD41-0A44-3B42-9E4E-BADD4B47B60F}" srcOrd="0" destOrd="0" presId="urn:microsoft.com/office/officeart/2005/8/layout/process1"/>
    <dgm:cxn modelId="{1AB8A6C2-1A25-8E47-ACAA-282BED33BF99}" type="presParOf" srcId="{DDFBD4BA-6EF4-AF4F-A7FF-D02F4D95C86F}" destId="{D77323E2-F7A6-CD4B-AC37-1382279CD69B}" srcOrd="2" destOrd="0" presId="urn:microsoft.com/office/officeart/2005/8/layout/process1"/>
    <dgm:cxn modelId="{CAE821B2-1633-7841-AC7F-08AC64D25AF9}" type="presParOf" srcId="{DDFBD4BA-6EF4-AF4F-A7FF-D02F4D95C86F}" destId="{4E2716BA-BEFA-F54E-9A98-0B02470CF6DB}" srcOrd="3" destOrd="0" presId="urn:microsoft.com/office/officeart/2005/8/layout/process1"/>
    <dgm:cxn modelId="{E60D05F1-C4AC-D14E-BB44-F33CF80CF31F}" type="presParOf" srcId="{4E2716BA-BEFA-F54E-9A98-0B02470CF6DB}" destId="{D7D4DBCA-4AB3-CF42-9B67-89C58E897E44}" srcOrd="0" destOrd="0" presId="urn:microsoft.com/office/officeart/2005/8/layout/process1"/>
    <dgm:cxn modelId="{61C493F2-13C4-BA46-8C3F-93187F2D51B3}" type="presParOf" srcId="{DDFBD4BA-6EF4-AF4F-A7FF-D02F4D95C86F}" destId="{CB3F21A4-F6BB-FE47-A529-4A84D197ADBC}" srcOrd="4" destOrd="0" presId="urn:microsoft.com/office/officeart/2005/8/layout/process1"/>
    <dgm:cxn modelId="{AA5B2271-29C2-0840-B2EC-C9AD0A1F3DDF}" type="presParOf" srcId="{DDFBD4BA-6EF4-AF4F-A7FF-D02F4D95C86F}" destId="{E27B6C30-C1D4-A344-8411-B4856F2B1E1F}" srcOrd="5" destOrd="0" presId="urn:microsoft.com/office/officeart/2005/8/layout/process1"/>
    <dgm:cxn modelId="{83F34CFC-7D04-1048-B4ED-6CC996B20823}" type="presParOf" srcId="{E27B6C30-C1D4-A344-8411-B4856F2B1E1F}" destId="{C47D323C-7528-9D48-AF6E-F22B1FD0B979}" srcOrd="0" destOrd="0" presId="urn:microsoft.com/office/officeart/2005/8/layout/process1"/>
    <dgm:cxn modelId="{B9907528-84A6-D044-A884-104C13B46FE1}" type="presParOf" srcId="{DDFBD4BA-6EF4-AF4F-A7FF-D02F4D95C86F}" destId="{B1AF3F52-9D96-A94E-9E88-7F36A7EE1C5B}" srcOrd="6" destOrd="0" presId="urn:microsoft.com/office/officeart/2005/8/layout/process1"/>
    <dgm:cxn modelId="{C120D514-39BA-0945-AF88-FDA59AF43FC7}" type="presParOf" srcId="{DDFBD4BA-6EF4-AF4F-A7FF-D02F4D95C86F}" destId="{23CF560E-EC39-0E4C-BDA0-10FE3DC738E2}" srcOrd="7" destOrd="0" presId="urn:microsoft.com/office/officeart/2005/8/layout/process1"/>
    <dgm:cxn modelId="{4E618505-1721-E94A-8846-669F26CDF918}" type="presParOf" srcId="{23CF560E-EC39-0E4C-BDA0-10FE3DC738E2}" destId="{6A318EBA-3676-AD42-9D92-D73F9ACFB245}" srcOrd="0" destOrd="0" presId="urn:microsoft.com/office/officeart/2005/8/layout/process1"/>
    <dgm:cxn modelId="{93097A47-E592-0542-882B-CB047292E79A}" type="presParOf" srcId="{DDFBD4BA-6EF4-AF4F-A7FF-D02F4D95C86F}" destId="{3A77FCE2-5224-4246-8604-E6D1CB336A5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2CE8F-D7B4-3846-BF70-F7E49D981A24}">
      <dsp:nvSpPr>
        <dsp:cNvPr id="0" name=""/>
        <dsp:cNvSpPr/>
      </dsp:nvSpPr>
      <dsp:spPr>
        <a:xfrm>
          <a:off x="2062" y="668007"/>
          <a:ext cx="1519881" cy="808095"/>
        </a:xfrm>
        <a:prstGeom prst="roundRect">
          <a:avLst>
            <a:gd name="adj" fmla="val 10000"/>
          </a:avLst>
        </a:prstGeom>
        <a:solidFill>
          <a:srgbClr val="99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Exploratory Data  Analysis</a:t>
          </a:r>
        </a:p>
      </dsp:txBody>
      <dsp:txXfrm>
        <a:off x="25730" y="691675"/>
        <a:ext cx="1472545" cy="760759"/>
      </dsp:txXfrm>
    </dsp:sp>
    <dsp:sp modelId="{3EE4B3C8-DCAF-6248-88DB-445EF0A4559E}">
      <dsp:nvSpPr>
        <dsp:cNvPr id="0" name=""/>
        <dsp:cNvSpPr/>
      </dsp:nvSpPr>
      <dsp:spPr>
        <a:xfrm>
          <a:off x="1650596" y="912526"/>
          <a:ext cx="272742" cy="3190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50596" y="976337"/>
        <a:ext cx="190919" cy="191434"/>
      </dsp:txXfrm>
    </dsp:sp>
    <dsp:sp modelId="{D77323E2-F7A6-CD4B-AC37-1382279CD69B}">
      <dsp:nvSpPr>
        <dsp:cNvPr id="0" name=""/>
        <dsp:cNvSpPr/>
      </dsp:nvSpPr>
      <dsp:spPr>
        <a:xfrm>
          <a:off x="2036552" y="668007"/>
          <a:ext cx="1519881" cy="808095"/>
        </a:xfrm>
        <a:prstGeom prst="roundRect">
          <a:avLst>
            <a:gd name="adj" fmla="val 10000"/>
          </a:avLst>
        </a:prstGeom>
        <a:solidFill>
          <a:srgbClr val="99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Cleaning</a:t>
          </a:r>
        </a:p>
      </dsp:txBody>
      <dsp:txXfrm>
        <a:off x="2060220" y="691675"/>
        <a:ext cx="1472545" cy="760759"/>
      </dsp:txXfrm>
    </dsp:sp>
    <dsp:sp modelId="{4E2716BA-BEFA-F54E-9A98-0B02470CF6DB}">
      <dsp:nvSpPr>
        <dsp:cNvPr id="0" name=""/>
        <dsp:cNvSpPr/>
      </dsp:nvSpPr>
      <dsp:spPr>
        <a:xfrm>
          <a:off x="3685085" y="912526"/>
          <a:ext cx="272742" cy="3190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287340"/>
            <a:satOff val="204"/>
            <a:lumOff val="160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685085" y="976337"/>
        <a:ext cx="190919" cy="191434"/>
      </dsp:txXfrm>
    </dsp:sp>
    <dsp:sp modelId="{CB3F21A4-F6BB-FE47-A529-4A84D197ADBC}">
      <dsp:nvSpPr>
        <dsp:cNvPr id="0" name=""/>
        <dsp:cNvSpPr/>
      </dsp:nvSpPr>
      <dsp:spPr>
        <a:xfrm>
          <a:off x="4071041" y="591389"/>
          <a:ext cx="1286519" cy="961331"/>
        </a:xfrm>
        <a:prstGeom prst="roundRect">
          <a:avLst>
            <a:gd name="adj" fmla="val 10000"/>
          </a:avLst>
        </a:prstGeom>
        <a:solidFill>
          <a:srgbClr val="99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Correlation</a:t>
          </a:r>
        </a:p>
      </dsp:txBody>
      <dsp:txXfrm>
        <a:off x="4099197" y="619545"/>
        <a:ext cx="1230207" cy="905019"/>
      </dsp:txXfrm>
    </dsp:sp>
    <dsp:sp modelId="{E27B6C30-C1D4-A344-8411-B4856F2B1E1F}">
      <dsp:nvSpPr>
        <dsp:cNvPr id="0" name=""/>
        <dsp:cNvSpPr/>
      </dsp:nvSpPr>
      <dsp:spPr>
        <a:xfrm>
          <a:off x="5486213" y="912526"/>
          <a:ext cx="272742" cy="3190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574681"/>
            <a:satOff val="409"/>
            <a:lumOff val="321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486213" y="976337"/>
        <a:ext cx="190919" cy="191434"/>
      </dsp:txXfrm>
    </dsp:sp>
    <dsp:sp modelId="{B1AF3F52-9D96-A94E-9E88-7F36A7EE1C5B}">
      <dsp:nvSpPr>
        <dsp:cNvPr id="0" name=""/>
        <dsp:cNvSpPr/>
      </dsp:nvSpPr>
      <dsp:spPr>
        <a:xfrm>
          <a:off x="5872169" y="591389"/>
          <a:ext cx="1286519" cy="961331"/>
        </a:xfrm>
        <a:prstGeom prst="roundRect">
          <a:avLst>
            <a:gd name="adj" fmla="val 10000"/>
          </a:avLst>
        </a:prstGeom>
        <a:solidFill>
          <a:srgbClr val="99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Modelling</a:t>
          </a:r>
        </a:p>
      </dsp:txBody>
      <dsp:txXfrm>
        <a:off x="5900325" y="619545"/>
        <a:ext cx="1230207" cy="905019"/>
      </dsp:txXfrm>
    </dsp:sp>
    <dsp:sp modelId="{23CF560E-EC39-0E4C-BDA0-10FE3DC738E2}">
      <dsp:nvSpPr>
        <dsp:cNvPr id="0" name=""/>
        <dsp:cNvSpPr/>
      </dsp:nvSpPr>
      <dsp:spPr>
        <a:xfrm>
          <a:off x="7287341" y="912526"/>
          <a:ext cx="272742" cy="3190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287340"/>
            <a:satOff val="204"/>
            <a:lumOff val="160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287341" y="976337"/>
        <a:ext cx="190919" cy="191434"/>
      </dsp:txXfrm>
    </dsp:sp>
    <dsp:sp modelId="{3A77FCE2-5224-4246-8604-E6D1CB336A5D}">
      <dsp:nvSpPr>
        <dsp:cNvPr id="0" name=""/>
        <dsp:cNvSpPr/>
      </dsp:nvSpPr>
      <dsp:spPr>
        <a:xfrm>
          <a:off x="7673297" y="591389"/>
          <a:ext cx="1286519" cy="961331"/>
        </a:xfrm>
        <a:prstGeom prst="roundRect">
          <a:avLst>
            <a:gd name="adj" fmla="val 10000"/>
          </a:avLst>
        </a:prstGeom>
        <a:solidFill>
          <a:srgbClr val="99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701453" y="619545"/>
        <a:ext cx="1230207" cy="905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98563-C023-A243-A5CD-277130E65D7B}" type="datetimeFigureOut">
              <a:rPr lang="en-US" smtClean="0"/>
              <a:t>12/4/22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71292-1B17-B84D-B2B7-FBF825532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92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ime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2476F8-66E3-FE44-89C2-3DE48DB737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5448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23B304-7597-BC45-B5BA-F2CC15831134}"/>
              </a:ext>
            </a:extLst>
          </p:cNvPr>
          <p:cNvSpPr/>
          <p:nvPr userDrawn="1"/>
        </p:nvSpPr>
        <p:spPr>
          <a:xfrm>
            <a:off x="692720" y="0"/>
            <a:ext cx="1843227" cy="150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797AD1-E3FE-7742-805A-933886AA79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4" y="159803"/>
            <a:ext cx="1701314" cy="12749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006005-069F-D442-874A-677403769317}"/>
              </a:ext>
            </a:extLst>
          </p:cNvPr>
          <p:cNvSpPr/>
          <p:nvPr userDrawn="1"/>
        </p:nvSpPr>
        <p:spPr>
          <a:xfrm>
            <a:off x="0" y="-92707"/>
            <a:ext cx="12192000" cy="6950707"/>
          </a:xfrm>
          <a:prstGeom prst="rect">
            <a:avLst/>
          </a:prstGeom>
          <a:gradFill>
            <a:gsLst>
              <a:gs pos="0">
                <a:schemeClr val="tx1">
                  <a:lumMod val="53000"/>
                  <a:lumOff val="47000"/>
                  <a:alpha val="0"/>
                </a:schemeClr>
              </a:gs>
              <a:gs pos="100000">
                <a:schemeClr val="tx1">
                  <a:lumMod val="68000"/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B99B2FC-D639-E146-95A9-7411A12C56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8401" y="3836988"/>
            <a:ext cx="7495198" cy="1883874"/>
          </a:xfrm>
        </p:spPr>
        <p:txBody>
          <a:bodyPr/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BentonSans" panose="02000503000000020004" pitchFamily="2" charset="7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The Title of Your Presentation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121571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AD3DD01-5592-8640-90EB-526F3DCA3D0F}"/>
              </a:ext>
            </a:extLst>
          </p:cNvPr>
          <p:cNvSpPr txBox="1"/>
          <p:nvPr userDrawn="1"/>
        </p:nvSpPr>
        <p:spPr>
          <a:xfrm>
            <a:off x="0" y="6398895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3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INDIANA UNIVERSITY FOUNDATION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4F3F4D-B663-804C-8B81-1F30B974EE15}"/>
              </a:ext>
            </a:extLst>
          </p:cNvPr>
          <p:cNvSpPr/>
          <p:nvPr userDrawn="1"/>
        </p:nvSpPr>
        <p:spPr>
          <a:xfrm flipV="1">
            <a:off x="894413" y="-4"/>
            <a:ext cx="604604" cy="12741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17C48B-0920-C24B-9AC0-3AC76E79D5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1" y="614993"/>
            <a:ext cx="450266" cy="56799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E6FE1A-95FC-1044-BB47-D0D6F4F55809}"/>
              </a:ext>
            </a:extLst>
          </p:cNvPr>
          <p:cNvCxnSpPr>
            <a:cxnSpLocks/>
          </p:cNvCxnSpPr>
          <p:nvPr userDrawn="1"/>
        </p:nvCxnSpPr>
        <p:spPr>
          <a:xfrm>
            <a:off x="5812971" y="1703070"/>
            <a:ext cx="0" cy="4200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63662-EE6E-4149-BE2E-F540E0AE5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0145" y="3514687"/>
            <a:ext cx="4573133" cy="238924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00000"/>
                </a:solidFill>
                <a:latin typeface="BentonSans Medium" panose="02000503000000020004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Here is where you insert supporting copy underneath your first header.</a:t>
            </a:r>
          </a:p>
          <a:p>
            <a:pPr lvl="0"/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FC80A8B-BDD1-144E-89D9-C7EAF9BDC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144" y="1889160"/>
            <a:ext cx="4091895" cy="1023449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latin typeface="BentonSans" panose="02000503000000020004" pitchFamily="2" charset="77"/>
              </a:defRPr>
            </a:lvl1pPr>
          </a:lstStyle>
          <a:p>
            <a:pPr lvl="0"/>
            <a:r>
              <a:rPr lang="en-US" dirty="0"/>
              <a:t>Headline for a 2-column slide here.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450C5FC-89BD-2746-8D81-BE400E0411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33679" y="3514687"/>
            <a:ext cx="4676828" cy="238924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00000"/>
                </a:solidFill>
                <a:latin typeface="BentonSans Medium" panose="02000503000000020004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Here is where you insert supporting copy underneath your second header.</a:t>
            </a:r>
          </a:p>
          <a:p>
            <a:pPr lvl="0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77C04AC-6212-5044-92E2-A38AF20D3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3678" y="1889160"/>
            <a:ext cx="4341941" cy="1023449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latin typeface="BentonSans" panose="02000503000000020004" pitchFamily="2" charset="77"/>
              </a:defRPr>
            </a:lvl1pPr>
          </a:lstStyle>
          <a:p>
            <a:pPr lvl="0"/>
            <a:r>
              <a:rPr lang="en-US" dirty="0"/>
              <a:t>Headline for a 2-column slide here.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EE46E0-6712-164C-B89D-C797E4B36904}"/>
              </a:ext>
            </a:extLst>
          </p:cNvPr>
          <p:cNvSpPr txBox="1"/>
          <p:nvPr userDrawn="1"/>
        </p:nvSpPr>
        <p:spPr>
          <a:xfrm>
            <a:off x="10430360" y="6408270"/>
            <a:ext cx="906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16E54-A841-AA43-9365-11873DCC039A}" type="slidenum">
              <a:rPr lang="en-US" sz="1200" smtClean="0">
                <a:solidFill>
                  <a:srgbClr val="990000"/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rgbClr val="99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000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070502-8D3A-694A-B841-DDFCC9DF03B3}"/>
              </a:ext>
            </a:extLst>
          </p:cNvPr>
          <p:cNvSpPr/>
          <p:nvPr userDrawn="1"/>
        </p:nvSpPr>
        <p:spPr>
          <a:xfrm flipV="1">
            <a:off x="894413" y="-4"/>
            <a:ext cx="604604" cy="12741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B044C-2D06-2747-A2CE-C8925D2DA9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1" y="614993"/>
            <a:ext cx="450266" cy="567998"/>
          </a:xfrm>
          <a:prstGeom prst="rect">
            <a:avLst/>
          </a:prstGeom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F5FCEA54-7FB1-3E4A-8B55-AABF190034DD}"/>
              </a:ext>
            </a:extLst>
          </p:cNvPr>
          <p:cNvSpPr/>
          <p:nvPr userDrawn="1"/>
        </p:nvSpPr>
        <p:spPr>
          <a:xfrm>
            <a:off x="5183460" y="3508258"/>
            <a:ext cx="1851102" cy="1320963"/>
          </a:xfrm>
          <a:prstGeom prst="triangl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1E7D10-62EC-A04B-AB60-0B2301837B4E}"/>
              </a:ext>
            </a:extLst>
          </p:cNvPr>
          <p:cNvSpPr/>
          <p:nvPr userDrawn="1"/>
        </p:nvSpPr>
        <p:spPr>
          <a:xfrm>
            <a:off x="1895756" y="2430511"/>
            <a:ext cx="509666" cy="1439056"/>
          </a:xfrm>
          <a:prstGeom prst="rect">
            <a:avLst/>
          </a:prstGeom>
          <a:solidFill>
            <a:srgbClr val="990000">
              <a:alpha val="9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52B03C-D95F-1C4F-A6D0-57C980FE87D8}"/>
              </a:ext>
            </a:extLst>
          </p:cNvPr>
          <p:cNvSpPr/>
          <p:nvPr userDrawn="1"/>
        </p:nvSpPr>
        <p:spPr>
          <a:xfrm>
            <a:off x="2480372" y="2145698"/>
            <a:ext cx="509666" cy="1723869"/>
          </a:xfrm>
          <a:prstGeom prst="rect">
            <a:avLst/>
          </a:prstGeom>
          <a:solidFill>
            <a:srgbClr val="DD0031">
              <a:alpha val="9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200B33-FEA4-2047-8A02-C495C2D531ED}"/>
              </a:ext>
            </a:extLst>
          </p:cNvPr>
          <p:cNvSpPr/>
          <p:nvPr userDrawn="1"/>
        </p:nvSpPr>
        <p:spPr>
          <a:xfrm>
            <a:off x="3064987" y="2910196"/>
            <a:ext cx="509666" cy="959371"/>
          </a:xfrm>
          <a:prstGeom prst="rect">
            <a:avLst/>
          </a:prstGeom>
          <a:solidFill>
            <a:srgbClr val="292929">
              <a:alpha val="9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64CD2F-41DB-2046-A25B-AA05AA0D0088}"/>
              </a:ext>
            </a:extLst>
          </p:cNvPr>
          <p:cNvSpPr txBox="1"/>
          <p:nvPr userDrawn="1"/>
        </p:nvSpPr>
        <p:spPr>
          <a:xfrm>
            <a:off x="1895756" y="2491658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ntonSansCond" panose="02000606040000020004" pitchFamily="2" charset="77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E92A92-D15F-C349-9363-06222D8FCE95}"/>
              </a:ext>
            </a:extLst>
          </p:cNvPr>
          <p:cNvSpPr txBox="1"/>
          <p:nvPr userDrawn="1"/>
        </p:nvSpPr>
        <p:spPr>
          <a:xfrm>
            <a:off x="2480372" y="2223924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ntonSansCond" panose="02000606040000020004" pitchFamily="2" charset="77"/>
              </a:rPr>
              <a:t>20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536270-EB2F-1E40-8F01-8433379CE0DB}"/>
              </a:ext>
            </a:extLst>
          </p:cNvPr>
          <p:cNvSpPr txBox="1"/>
          <p:nvPr userDrawn="1"/>
        </p:nvSpPr>
        <p:spPr>
          <a:xfrm>
            <a:off x="3064987" y="2985924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ntonSansCond" panose="02000606040000020004" pitchFamily="2" charset="77"/>
              </a:rPr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09320C9-A9D1-1948-81F6-A18D27EC484C}"/>
              </a:ext>
            </a:extLst>
          </p:cNvPr>
          <p:cNvSpPr/>
          <p:nvPr userDrawn="1"/>
        </p:nvSpPr>
        <p:spPr>
          <a:xfrm>
            <a:off x="4842000" y="4330197"/>
            <a:ext cx="883643" cy="883643"/>
          </a:xfrm>
          <a:prstGeom prst="ellipse">
            <a:avLst/>
          </a:prstGeom>
          <a:solidFill>
            <a:srgbClr val="990000">
              <a:alpha val="9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E5FBB4D-770F-F642-97EF-5D7203AB941F}"/>
              </a:ext>
            </a:extLst>
          </p:cNvPr>
          <p:cNvSpPr/>
          <p:nvPr userDrawn="1"/>
        </p:nvSpPr>
        <p:spPr>
          <a:xfrm>
            <a:off x="5667190" y="3066437"/>
            <a:ext cx="883643" cy="883643"/>
          </a:xfrm>
          <a:prstGeom prst="ellipse">
            <a:avLst/>
          </a:prstGeom>
          <a:solidFill>
            <a:srgbClr val="DD0031">
              <a:alpha val="9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7AC046E-4C77-FA43-844A-AADB52E60888}"/>
              </a:ext>
            </a:extLst>
          </p:cNvPr>
          <p:cNvSpPr/>
          <p:nvPr userDrawn="1"/>
        </p:nvSpPr>
        <p:spPr>
          <a:xfrm>
            <a:off x="6559288" y="4330197"/>
            <a:ext cx="883643" cy="883643"/>
          </a:xfrm>
          <a:prstGeom prst="ellipse">
            <a:avLst/>
          </a:prstGeom>
          <a:solidFill>
            <a:srgbClr val="292929">
              <a:alpha val="9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F0C861-257F-6B4C-92F5-4BE0787C0610}"/>
              </a:ext>
            </a:extLst>
          </p:cNvPr>
          <p:cNvSpPr txBox="1"/>
          <p:nvPr userDrawn="1"/>
        </p:nvSpPr>
        <p:spPr>
          <a:xfrm>
            <a:off x="4695924" y="4510408"/>
            <a:ext cx="1175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Here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3F7612-F13A-DE4B-B78F-09AF14DC11E2}"/>
              </a:ext>
            </a:extLst>
          </p:cNvPr>
          <p:cNvSpPr txBox="1"/>
          <p:nvPr userDrawn="1"/>
        </p:nvSpPr>
        <p:spPr>
          <a:xfrm>
            <a:off x="5525657" y="3240408"/>
            <a:ext cx="1175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here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1661E5-F1E6-8041-812D-4309D1622ECE}"/>
              </a:ext>
            </a:extLst>
          </p:cNvPr>
          <p:cNvSpPr txBox="1"/>
          <p:nvPr userDrawn="1"/>
        </p:nvSpPr>
        <p:spPr>
          <a:xfrm>
            <a:off x="6414657" y="4510408"/>
            <a:ext cx="1175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Here</a:t>
            </a:r>
          </a:p>
        </p:txBody>
      </p:sp>
      <p:sp>
        <p:nvSpPr>
          <p:cNvPr id="46" name="Chevron 45">
            <a:extLst>
              <a:ext uri="{FF2B5EF4-FFF2-40B4-BE49-F238E27FC236}">
                <a16:creationId xmlns:a16="http://schemas.microsoft.com/office/drawing/2014/main" id="{20209551-B07B-CF48-99F1-C0CFE76B0CDE}"/>
              </a:ext>
            </a:extLst>
          </p:cNvPr>
          <p:cNvSpPr/>
          <p:nvPr userDrawn="1"/>
        </p:nvSpPr>
        <p:spPr>
          <a:xfrm rot="16200000">
            <a:off x="9084392" y="2516638"/>
            <a:ext cx="1089090" cy="1089090"/>
          </a:xfrm>
          <a:prstGeom prst="chevron">
            <a:avLst/>
          </a:prstGeom>
          <a:solidFill>
            <a:srgbClr val="990000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0000"/>
              </a:solidFill>
            </a:endParaRPr>
          </a:p>
        </p:txBody>
      </p:sp>
      <p:sp>
        <p:nvSpPr>
          <p:cNvPr id="47" name="Chevron 46">
            <a:extLst>
              <a:ext uri="{FF2B5EF4-FFF2-40B4-BE49-F238E27FC236}">
                <a16:creationId xmlns:a16="http://schemas.microsoft.com/office/drawing/2014/main" id="{5E0803D7-2324-B440-8B0D-BE0E9A11FCC7}"/>
              </a:ext>
            </a:extLst>
          </p:cNvPr>
          <p:cNvSpPr/>
          <p:nvPr userDrawn="1"/>
        </p:nvSpPr>
        <p:spPr>
          <a:xfrm rot="16200000">
            <a:off x="9084392" y="3248158"/>
            <a:ext cx="1089090" cy="1089090"/>
          </a:xfrm>
          <a:prstGeom prst="chevron">
            <a:avLst/>
          </a:prstGeom>
          <a:solidFill>
            <a:srgbClr val="292929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69A9B7-8117-E741-A7BB-5929666E1243}"/>
              </a:ext>
            </a:extLst>
          </p:cNvPr>
          <p:cNvSpPr txBox="1"/>
          <p:nvPr userDrawn="1"/>
        </p:nvSpPr>
        <p:spPr>
          <a:xfrm>
            <a:off x="9296801" y="1955321"/>
            <a:ext cx="66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E93D51-2006-5940-9709-D3800A84F2E0}"/>
              </a:ext>
            </a:extLst>
          </p:cNvPr>
          <p:cNvSpPr txBox="1"/>
          <p:nvPr userDrawn="1"/>
        </p:nvSpPr>
        <p:spPr>
          <a:xfrm>
            <a:off x="9296801" y="2686841"/>
            <a:ext cx="66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B243AA-FD7C-D24C-AE68-3D326A901768}"/>
              </a:ext>
            </a:extLst>
          </p:cNvPr>
          <p:cNvSpPr txBox="1"/>
          <p:nvPr userDrawn="1"/>
        </p:nvSpPr>
        <p:spPr>
          <a:xfrm>
            <a:off x="9296801" y="3409217"/>
            <a:ext cx="66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1K</a:t>
            </a:r>
          </a:p>
        </p:txBody>
      </p:sp>
      <p:sp>
        <p:nvSpPr>
          <p:cNvPr id="52" name="Chevron 51">
            <a:extLst>
              <a:ext uri="{FF2B5EF4-FFF2-40B4-BE49-F238E27FC236}">
                <a16:creationId xmlns:a16="http://schemas.microsoft.com/office/drawing/2014/main" id="{03F7385C-7340-4744-806B-BA4891543186}"/>
              </a:ext>
            </a:extLst>
          </p:cNvPr>
          <p:cNvSpPr/>
          <p:nvPr userDrawn="1"/>
        </p:nvSpPr>
        <p:spPr>
          <a:xfrm rot="16200000">
            <a:off x="9084392" y="1810591"/>
            <a:ext cx="1089090" cy="1089090"/>
          </a:xfrm>
          <a:prstGeom prst="chevron">
            <a:avLst/>
          </a:prstGeom>
          <a:solidFill>
            <a:srgbClr val="DD0031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EE2F0E-C73B-2940-8F53-CC38ABB27671}"/>
              </a:ext>
            </a:extLst>
          </p:cNvPr>
          <p:cNvSpPr txBox="1"/>
          <p:nvPr userDrawn="1"/>
        </p:nvSpPr>
        <p:spPr>
          <a:xfrm>
            <a:off x="9296801" y="1994591"/>
            <a:ext cx="66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B0282D-A0A6-3746-BF54-3AECD401971A}"/>
              </a:ext>
            </a:extLst>
          </p:cNvPr>
          <p:cNvSpPr txBox="1"/>
          <p:nvPr userDrawn="1"/>
        </p:nvSpPr>
        <p:spPr>
          <a:xfrm>
            <a:off x="0" y="6398895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3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INDIANA UNIVERSITY FOUNDATION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03E2A4-08A5-924D-BB33-7A570638B9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30939" y="4203746"/>
            <a:ext cx="1922462" cy="125095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>
                    <a:lumMod val="50000"/>
                  </a:schemeClr>
                </a:solidFill>
                <a:latin typeface="BentonSans" panose="02000503000000020004" pitchFamily="2" charset="77"/>
              </a:defRPr>
            </a:lvl1pPr>
          </a:lstStyle>
          <a:p>
            <a:pPr lvl="0"/>
            <a:r>
              <a:rPr lang="en-US" sz="1400" dirty="0"/>
              <a:t>Above is an example of a bar chart</a:t>
            </a:r>
            <a:endParaRPr lang="en-US" dirty="0"/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7D23A9D7-48E5-7D49-AB87-B8939FBF6E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21203" y="1895448"/>
            <a:ext cx="2119322" cy="801227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rgbClr val="990000"/>
                </a:solidFill>
                <a:latin typeface="BentonSans" panose="02000503000000020004" pitchFamily="2" charset="77"/>
              </a:defRPr>
            </a:lvl1pPr>
          </a:lstStyle>
          <a:p>
            <a:pPr lvl="0"/>
            <a:r>
              <a:rPr lang="en-US" sz="1400" dirty="0"/>
              <a:t>Below and to the left are examples of other charts and graphics.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3C6581-FD98-8447-8AD8-95A63F0515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09799" y="4863669"/>
            <a:ext cx="1438275" cy="790575"/>
          </a:xfrm>
        </p:spPr>
        <p:txBody>
          <a:bodyPr>
            <a:normAutofit/>
          </a:bodyPr>
          <a:lstStyle>
            <a:lvl1pPr marL="0" indent="0" algn="ctr">
              <a:buNone/>
              <a:defRPr sz="3200" b="0" i="0">
                <a:solidFill>
                  <a:schemeClr val="bg1">
                    <a:lumMod val="50000"/>
                  </a:schemeClr>
                </a:solidFill>
                <a:latin typeface="BentonSans" panose="02000503000000020004" pitchFamily="2" charset="77"/>
              </a:defRPr>
            </a:lvl1pPr>
          </a:lstStyle>
          <a:p>
            <a:pPr lvl="0"/>
            <a:r>
              <a:rPr lang="en-US" dirty="0"/>
              <a:t>3,000+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07FE3D3-FAF5-EF43-A184-49ED5727B4FA}"/>
              </a:ext>
            </a:extLst>
          </p:cNvPr>
          <p:cNvSpPr txBox="1"/>
          <p:nvPr userDrawn="1"/>
        </p:nvSpPr>
        <p:spPr>
          <a:xfrm>
            <a:off x="10430360" y="6408270"/>
            <a:ext cx="906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16E54-A841-AA43-9365-11873DCC039A}" type="slidenum">
              <a:rPr lang="en-US" sz="1200" smtClean="0">
                <a:solidFill>
                  <a:srgbClr val="990000"/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rgbClr val="99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37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CF7491-9D35-B743-980F-6AD72547E57B}"/>
              </a:ext>
            </a:extLst>
          </p:cNvPr>
          <p:cNvSpPr/>
          <p:nvPr userDrawn="1"/>
        </p:nvSpPr>
        <p:spPr>
          <a:xfrm flipV="1">
            <a:off x="894413" y="-4"/>
            <a:ext cx="604604" cy="12741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C00AB4-21F9-1545-83D5-3A6604434E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1" y="614993"/>
            <a:ext cx="450266" cy="567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9E306D-6678-C24B-AE2F-635189A38778}"/>
              </a:ext>
            </a:extLst>
          </p:cNvPr>
          <p:cNvSpPr txBox="1"/>
          <p:nvPr userDrawn="1"/>
        </p:nvSpPr>
        <p:spPr>
          <a:xfrm>
            <a:off x="0" y="6398895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3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INDIANA UNIVERSITY FOUNDATION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411AB-FE0B-3D4F-998E-ADA38AD2B315}"/>
              </a:ext>
            </a:extLst>
          </p:cNvPr>
          <p:cNvSpPr txBox="1"/>
          <p:nvPr userDrawn="1"/>
        </p:nvSpPr>
        <p:spPr>
          <a:xfrm>
            <a:off x="10430360" y="6408270"/>
            <a:ext cx="906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16E54-A841-AA43-9365-11873DCC039A}" type="slidenum">
              <a:rPr lang="en-US" sz="1200" smtClean="0">
                <a:solidFill>
                  <a:srgbClr val="990000"/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rgbClr val="990000"/>
              </a:solidFill>
            </a:endParaRPr>
          </a:p>
          <a:p>
            <a:endParaRPr lang="en-US" dirty="0"/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A45D1CA8-3949-A04E-A1E4-8667CE3C1F0F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204752859"/>
              </p:ext>
            </p:extLst>
          </p:nvPr>
        </p:nvGraphicFramePr>
        <p:xfrm>
          <a:off x="894413" y="1889160"/>
          <a:ext cx="10067925" cy="3541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0889">
                  <a:extLst>
                    <a:ext uri="{9D8B030D-6E8A-4147-A177-3AD203B41FA5}">
                      <a16:colId xmlns:a16="http://schemas.microsoft.com/office/drawing/2014/main" val="1045512484"/>
                    </a:ext>
                  </a:extLst>
                </a:gridCol>
                <a:gridCol w="1792706">
                  <a:extLst>
                    <a:ext uri="{9D8B030D-6E8A-4147-A177-3AD203B41FA5}">
                      <a16:colId xmlns:a16="http://schemas.microsoft.com/office/drawing/2014/main" val="2416367208"/>
                    </a:ext>
                  </a:extLst>
                </a:gridCol>
                <a:gridCol w="1816768">
                  <a:extLst>
                    <a:ext uri="{9D8B030D-6E8A-4147-A177-3AD203B41FA5}">
                      <a16:colId xmlns:a16="http://schemas.microsoft.com/office/drawing/2014/main" val="3950961925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459234882"/>
                    </a:ext>
                  </a:extLst>
                </a:gridCol>
                <a:gridCol w="1643062">
                  <a:extLst>
                    <a:ext uri="{9D8B030D-6E8A-4147-A177-3AD203B41FA5}">
                      <a16:colId xmlns:a16="http://schemas.microsoft.com/office/drawing/2014/main" val="2564593029"/>
                    </a:ext>
                  </a:extLst>
                </a:gridCol>
              </a:tblGrid>
              <a:tr h="10350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BentonSans" panose="02000503000000020004" pitchFamily="2" charset="77"/>
                        </a:rPr>
                        <a:t>First Column Header Here</a:t>
                      </a:r>
                    </a:p>
                  </a:txBody>
                  <a:tcP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BentonSans" panose="02000503000000020004" pitchFamily="2" charset="77"/>
                        </a:rPr>
                        <a:t>Second Column Header Here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BentonSans" panose="02000503000000020004" pitchFamily="2" charset="77"/>
                        </a:rPr>
                        <a:t>Third Column Header Here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BentonSans" panose="02000503000000020004" pitchFamily="2" charset="77"/>
                        </a:rPr>
                        <a:t>Fourth Column Header Here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BentonSans" panose="02000503000000020004" pitchFamily="2" charset="77"/>
                        </a:rPr>
                        <a:t>Fifth Column Header Here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233438"/>
                  </a:ext>
                </a:extLst>
              </a:tr>
              <a:tr h="768743">
                <a:tc>
                  <a:txBody>
                    <a:bodyPr/>
                    <a:lstStyle/>
                    <a:p>
                      <a:r>
                        <a:rPr lang="en-US" sz="14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" panose="02000503000000020004" pitchFamily="2" charset="77"/>
                          <a:ea typeface="+mn-ea"/>
                          <a:cs typeface="+mn-cs"/>
                        </a:rPr>
                        <a:t>This is where you put the title of </a:t>
                      </a:r>
                      <a:r>
                        <a:rPr lang="en-US" sz="14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" panose="02000503000000020004" pitchFamily="2" charset="77"/>
                          <a:ea typeface="+mn-ea"/>
                          <a:cs typeface="+mn-cs"/>
                        </a:rPr>
                        <a:t>your first row. 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BentonSans Medium" panose="02000503000000020004" pitchFamily="2" charset="7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" panose="02000503000000020004" pitchFamily="2" charset="77"/>
                          <a:ea typeface="+mn-ea"/>
                          <a:cs typeface="+mn-cs"/>
                        </a:rPr>
                        <a:t>2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BentonSans" panose="02000503000000020004" pitchFamily="2" charset="77"/>
                      </a:endParaRPr>
                    </a:p>
                    <a:p>
                      <a:endParaRPr lang="en-US" sz="1600" i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" panose="02000503000000020004" pitchFamily="2" charset="77"/>
                          <a:ea typeface="+mn-ea"/>
                          <a:cs typeface="+mn-cs"/>
                        </a:rPr>
                        <a:t>4</a:t>
                      </a:r>
                      <a:endParaRPr lang="en-US" sz="1600" b="1" i="1" dirty="0">
                        <a:latin typeface="BentonSans" panose="02000503000000020004" pitchFamily="2" charset="7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" panose="02000503000000020004" pitchFamily="2" charset="77"/>
                          <a:ea typeface="+mn-ea"/>
                          <a:cs typeface="+mn-cs"/>
                        </a:rPr>
                        <a:t>6</a:t>
                      </a:r>
                      <a:endParaRPr lang="en-US" sz="1600" b="1" i="1" dirty="0">
                        <a:latin typeface="BentonSans" panose="02000503000000020004" pitchFamily="2" charset="7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" panose="02000503000000020004" pitchFamily="2" charset="77"/>
                          <a:ea typeface="+mn-ea"/>
                          <a:cs typeface="+mn-cs"/>
                        </a:rPr>
                        <a:t>8</a:t>
                      </a:r>
                      <a:endParaRPr lang="en-US" sz="1600" b="1" i="1" dirty="0">
                        <a:latin typeface="BentonSans" panose="02000503000000020004" pitchFamily="2" charset="7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401423"/>
                  </a:ext>
                </a:extLst>
              </a:tr>
              <a:tr h="847066">
                <a:tc>
                  <a:txBody>
                    <a:bodyPr/>
                    <a:lstStyle/>
                    <a:p>
                      <a:r>
                        <a:rPr lang="en-US" sz="14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" panose="02000503000000020004" pitchFamily="2" charset="77"/>
                          <a:ea typeface="+mn-ea"/>
                          <a:cs typeface="+mn-cs"/>
                        </a:rPr>
                        <a:t>This is where you put the title of </a:t>
                      </a:r>
                      <a:r>
                        <a:rPr lang="en-US" sz="14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" panose="02000503000000020004" pitchFamily="2" charset="77"/>
                          <a:ea typeface="+mn-ea"/>
                          <a:cs typeface="+mn-cs"/>
                        </a:rPr>
                        <a:t>your second row. 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BentonSans Medium" panose="02000503000000020004" pitchFamily="2" charset="7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" panose="02000503000000020004" pitchFamily="2" charset="77"/>
                          <a:ea typeface="+mn-ea"/>
                          <a:cs typeface="+mn-cs"/>
                        </a:rPr>
                        <a:t>100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BentonSans" panose="02000503000000020004" pitchFamily="2" charset="7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" panose="02000503000000020004" pitchFamily="2" charset="77"/>
                          <a:ea typeface="+mn-ea"/>
                          <a:cs typeface="+mn-cs"/>
                        </a:rPr>
                        <a:t>200</a:t>
                      </a:r>
                      <a:endParaRPr lang="en-US" sz="1600" b="1" i="1" dirty="0">
                        <a:latin typeface="BentonSans" panose="02000503000000020004" pitchFamily="2" charset="7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" panose="02000503000000020004" pitchFamily="2" charset="77"/>
                          <a:ea typeface="+mn-ea"/>
                          <a:cs typeface="+mn-cs"/>
                        </a:rPr>
                        <a:t>300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BentonSans" panose="02000503000000020004" pitchFamily="2" charset="7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" panose="02000503000000020004" pitchFamily="2" charset="77"/>
                          <a:ea typeface="+mn-ea"/>
                          <a:cs typeface="+mn-cs"/>
                        </a:rPr>
                        <a:t>400</a:t>
                      </a:r>
                      <a:endParaRPr lang="en-US" sz="1600" b="1" i="1" dirty="0">
                        <a:latin typeface="BentonSans" panose="02000503000000020004" pitchFamily="2" charset="7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064305"/>
                  </a:ext>
                </a:extLst>
              </a:tr>
              <a:tr h="836120">
                <a:tc>
                  <a:txBody>
                    <a:bodyPr/>
                    <a:lstStyle/>
                    <a:p>
                      <a:r>
                        <a:rPr lang="en-US" sz="14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" panose="02000503000000020004" pitchFamily="2" charset="77"/>
                          <a:ea typeface="+mn-ea"/>
                          <a:cs typeface="+mn-cs"/>
                        </a:rPr>
                        <a:t>This is where you put the title of </a:t>
                      </a:r>
                      <a:r>
                        <a:rPr lang="en-US" sz="14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" panose="02000503000000020004" pitchFamily="2" charset="77"/>
                          <a:ea typeface="+mn-ea"/>
                          <a:cs typeface="+mn-cs"/>
                        </a:rPr>
                        <a:t>your third row. 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BentonSans Medium" panose="02000503000000020004" pitchFamily="2" charset="7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" panose="02000503000000020004" pitchFamily="2" charset="77"/>
                          <a:ea typeface="+mn-ea"/>
                          <a:cs typeface="+mn-cs"/>
                        </a:rPr>
                        <a:t>1,000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BentonSans" panose="02000503000000020004" pitchFamily="2" charset="7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" panose="02000503000000020004" pitchFamily="2" charset="77"/>
                          <a:ea typeface="+mn-ea"/>
                          <a:cs typeface="+mn-cs"/>
                        </a:rPr>
                        <a:t>2,000</a:t>
                      </a:r>
                      <a:endParaRPr lang="en-US" sz="1600" b="1" i="1" dirty="0">
                        <a:latin typeface="BentonSans" panose="02000503000000020004" pitchFamily="2" charset="7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" panose="02000503000000020004" pitchFamily="2" charset="77"/>
                          <a:ea typeface="+mn-ea"/>
                          <a:cs typeface="+mn-cs"/>
                        </a:rPr>
                        <a:t>3,000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BentonSans" panose="02000503000000020004" pitchFamily="2" charset="7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" panose="02000503000000020004" pitchFamily="2" charset="77"/>
                          <a:ea typeface="+mn-ea"/>
                          <a:cs typeface="+mn-cs"/>
                        </a:rPr>
                        <a:t>4,000</a:t>
                      </a:r>
                      <a:endParaRPr lang="en-US" sz="1600" b="1" i="1" dirty="0">
                        <a:latin typeface="BentonSans" panose="02000503000000020004" pitchFamily="2" charset="7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14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207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58B0282D-A0A6-3746-BF54-3AECD401971A}"/>
              </a:ext>
            </a:extLst>
          </p:cNvPr>
          <p:cNvSpPr txBox="1"/>
          <p:nvPr userDrawn="1"/>
        </p:nvSpPr>
        <p:spPr>
          <a:xfrm>
            <a:off x="0" y="6398895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3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INDIANA UNIVERSITY FOUNDATION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07FE3D3-FAF5-EF43-A184-49ED5727B4FA}"/>
              </a:ext>
            </a:extLst>
          </p:cNvPr>
          <p:cNvSpPr txBox="1"/>
          <p:nvPr userDrawn="1"/>
        </p:nvSpPr>
        <p:spPr>
          <a:xfrm>
            <a:off x="10430360" y="6408270"/>
            <a:ext cx="906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16E54-A841-AA43-9365-11873DCC039A}" type="slidenum">
              <a:rPr lang="en-US" sz="1200" smtClean="0">
                <a:solidFill>
                  <a:srgbClr val="990000"/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rgbClr val="990000"/>
              </a:solidFill>
            </a:endParaRP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1A0A32-4F3B-C64A-9710-EDDDF018D1FC}"/>
              </a:ext>
            </a:extLst>
          </p:cNvPr>
          <p:cNvSpPr/>
          <p:nvPr userDrawn="1"/>
        </p:nvSpPr>
        <p:spPr>
          <a:xfrm flipV="1">
            <a:off x="894413" y="-4"/>
            <a:ext cx="604604" cy="12741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6B4256-3922-C14A-8635-D3490E7A1B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1" y="614993"/>
            <a:ext cx="450266" cy="56799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BD05F3-F2A8-5141-8BD4-369A32AA37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3723429"/>
              </p:ext>
            </p:extLst>
          </p:nvPr>
        </p:nvGraphicFramePr>
        <p:xfrm>
          <a:off x="894413" y="1353049"/>
          <a:ext cx="10067925" cy="496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585">
                  <a:extLst>
                    <a:ext uri="{9D8B030D-6E8A-4147-A177-3AD203B41FA5}">
                      <a16:colId xmlns:a16="http://schemas.microsoft.com/office/drawing/2014/main" val="3921758109"/>
                    </a:ext>
                  </a:extLst>
                </a:gridCol>
                <a:gridCol w="2013585">
                  <a:extLst>
                    <a:ext uri="{9D8B030D-6E8A-4147-A177-3AD203B41FA5}">
                      <a16:colId xmlns:a16="http://schemas.microsoft.com/office/drawing/2014/main" val="1401650713"/>
                    </a:ext>
                  </a:extLst>
                </a:gridCol>
                <a:gridCol w="2013585">
                  <a:extLst>
                    <a:ext uri="{9D8B030D-6E8A-4147-A177-3AD203B41FA5}">
                      <a16:colId xmlns:a16="http://schemas.microsoft.com/office/drawing/2014/main" val="1181725909"/>
                    </a:ext>
                  </a:extLst>
                </a:gridCol>
                <a:gridCol w="2013585">
                  <a:extLst>
                    <a:ext uri="{9D8B030D-6E8A-4147-A177-3AD203B41FA5}">
                      <a16:colId xmlns:a16="http://schemas.microsoft.com/office/drawing/2014/main" val="1307325242"/>
                    </a:ext>
                  </a:extLst>
                </a:gridCol>
                <a:gridCol w="2013585">
                  <a:extLst>
                    <a:ext uri="{9D8B030D-6E8A-4147-A177-3AD203B41FA5}">
                      <a16:colId xmlns:a16="http://schemas.microsoft.com/office/drawing/2014/main" val="2935512525"/>
                    </a:ext>
                  </a:extLst>
                </a:gridCol>
              </a:tblGrid>
              <a:tr h="1035040"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bg1"/>
                          </a:solidFill>
                          <a:latin typeface="BentonSans" panose="02000503000000020004" pitchFamily="2" charset="77"/>
                        </a:rPr>
                        <a:t>First Column Header Here</a:t>
                      </a:r>
                    </a:p>
                  </a:txBody>
                  <a:tcP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solidFill>
                            <a:schemeClr val="bg1"/>
                          </a:solidFill>
                          <a:latin typeface="BentonSans" panose="02000503000000020004" pitchFamily="2" charset="77"/>
                        </a:rPr>
                        <a:t>Second Column Header Here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solidFill>
                            <a:schemeClr val="bg1"/>
                          </a:solidFill>
                          <a:latin typeface="BentonSans" panose="02000503000000020004" pitchFamily="2" charset="77"/>
                        </a:rPr>
                        <a:t>Third Column Header Here</a:t>
                      </a:r>
                    </a:p>
                    <a:p>
                      <a:endParaRPr lang="en-US" b="1" i="0" dirty="0">
                        <a:latin typeface="BentonSans" panose="02000503000000020004" pitchFamily="2" charset="77"/>
                      </a:endParaRPr>
                    </a:p>
                  </a:txBody>
                  <a:tcP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solidFill>
                            <a:schemeClr val="bg1"/>
                          </a:solidFill>
                          <a:latin typeface="BentonSans" panose="02000503000000020004" pitchFamily="2" charset="77"/>
                        </a:rPr>
                        <a:t>Fourth Column Header Here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solidFill>
                            <a:schemeClr val="bg1"/>
                          </a:solidFill>
                          <a:latin typeface="BentonSans" panose="02000503000000020004" pitchFamily="2" charset="77"/>
                        </a:rPr>
                        <a:t>Fifth Column Header Here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410465"/>
                  </a:ext>
                </a:extLst>
              </a:tr>
              <a:tr h="581609">
                <a:tc>
                  <a:txBody>
                    <a:bodyPr/>
                    <a:lstStyle/>
                    <a:p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 Medium" panose="02000503000000020004" pitchFamily="2" charset="77"/>
                          <a:ea typeface="+mn-ea"/>
                          <a:cs typeface="+mn-cs"/>
                        </a:rPr>
                        <a:t>This table shows how your content would appear if you only had text.</a:t>
                      </a:r>
                      <a:endParaRPr lang="en-US" sz="1600" b="0" i="1" dirty="0">
                        <a:solidFill>
                          <a:schemeClr val="tx1"/>
                        </a:solidFill>
                        <a:latin typeface="BentonSans Medium" panose="02000503000000020004" pitchFamily="2" charset="7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 Medium" panose="02000503000000020004" pitchFamily="2" charset="77"/>
                          <a:ea typeface="+mn-ea"/>
                          <a:cs typeface="+mn-cs"/>
                        </a:rPr>
                        <a:t>This table shows how your content would appear if you only had text.</a:t>
                      </a:r>
                      <a:endParaRPr lang="en-US" sz="1600" b="0" i="1" dirty="0">
                        <a:solidFill>
                          <a:schemeClr val="tx1"/>
                        </a:solidFill>
                        <a:latin typeface="BentonSans Medium" panose="02000503000000020004" pitchFamily="2" charset="77"/>
                      </a:endParaRPr>
                    </a:p>
                    <a:p>
                      <a:endParaRPr lang="en-US" sz="1600" i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 Medium" panose="02000503000000020004" pitchFamily="2" charset="77"/>
                          <a:ea typeface="+mn-ea"/>
                          <a:cs typeface="+mn-cs"/>
                        </a:rPr>
                        <a:t>This table shows how your content would appear if you only had text.</a:t>
                      </a:r>
                      <a:endParaRPr lang="en-US" sz="1600" b="0" i="1" dirty="0">
                        <a:solidFill>
                          <a:schemeClr val="tx1"/>
                        </a:solidFill>
                        <a:latin typeface="BentonSans Medium" panose="02000503000000020004" pitchFamily="2" charset="7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 Medium" panose="02000503000000020004" pitchFamily="2" charset="77"/>
                          <a:ea typeface="+mn-ea"/>
                          <a:cs typeface="+mn-cs"/>
                        </a:rPr>
                        <a:t>This table shows how your content would appear if you only had text.</a:t>
                      </a:r>
                      <a:endParaRPr lang="en-US" sz="1600" b="0" i="1" dirty="0">
                        <a:solidFill>
                          <a:schemeClr val="tx1"/>
                        </a:solidFill>
                        <a:latin typeface="BentonSans Medium" panose="02000503000000020004" pitchFamily="2" charset="7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 Medium" panose="02000503000000020004" pitchFamily="2" charset="77"/>
                          <a:ea typeface="+mn-ea"/>
                          <a:cs typeface="+mn-cs"/>
                        </a:rPr>
                        <a:t>This table shows how your content would appear if you only had text.</a:t>
                      </a:r>
                      <a:endParaRPr lang="en-US" sz="1600" b="0" i="1" dirty="0">
                        <a:solidFill>
                          <a:schemeClr val="tx1"/>
                        </a:solidFill>
                        <a:latin typeface="BentonSans Medium" panose="02000503000000020004" pitchFamily="2" charset="7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666516"/>
                  </a:ext>
                </a:extLst>
              </a:tr>
              <a:tr h="1092490">
                <a:tc>
                  <a:txBody>
                    <a:bodyPr/>
                    <a:lstStyle/>
                    <a:p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 Medium" panose="02000503000000020004" pitchFamily="2" charset="77"/>
                          <a:ea typeface="+mn-ea"/>
                          <a:cs typeface="+mn-cs"/>
                        </a:rPr>
                        <a:t>This table shows how your content would appear if you only had text.</a:t>
                      </a:r>
                      <a:endParaRPr lang="en-US" sz="1600" b="0" i="1" dirty="0">
                        <a:solidFill>
                          <a:schemeClr val="tx1"/>
                        </a:solidFill>
                        <a:latin typeface="BentonSans Medium" panose="02000503000000020004" pitchFamily="2" charset="7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 Medium" panose="02000503000000020004" pitchFamily="2" charset="77"/>
                          <a:ea typeface="+mn-ea"/>
                          <a:cs typeface="+mn-cs"/>
                        </a:rPr>
                        <a:t>This table shows how your content would appear if you only had text.</a:t>
                      </a:r>
                      <a:endParaRPr lang="en-US" sz="1600" b="0" i="1" dirty="0">
                        <a:solidFill>
                          <a:schemeClr val="tx1"/>
                        </a:solidFill>
                        <a:latin typeface="BentonSans Medium" panose="02000503000000020004" pitchFamily="2" charset="7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 Medium" panose="02000503000000020004" pitchFamily="2" charset="77"/>
                          <a:ea typeface="+mn-ea"/>
                          <a:cs typeface="+mn-cs"/>
                        </a:rPr>
                        <a:t>This table shows how your content would appear if you only had text.</a:t>
                      </a:r>
                    </a:p>
                    <a:p>
                      <a:endParaRPr lang="en-US" sz="1600" b="0" i="1" dirty="0">
                        <a:solidFill>
                          <a:schemeClr val="tx1"/>
                        </a:solidFill>
                        <a:latin typeface="BentonSans Medium" panose="02000503000000020004" pitchFamily="2" charset="7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 Medium" panose="02000503000000020004" pitchFamily="2" charset="77"/>
                          <a:ea typeface="+mn-ea"/>
                          <a:cs typeface="+mn-cs"/>
                        </a:rPr>
                        <a:t>This table shows how your content would appear if you only had text.</a:t>
                      </a:r>
                      <a:endParaRPr lang="en-US" sz="1600" b="0" i="1" dirty="0">
                        <a:solidFill>
                          <a:schemeClr val="tx1"/>
                        </a:solidFill>
                        <a:latin typeface="BentonSans Medium" panose="02000503000000020004" pitchFamily="2" charset="7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 Medium" panose="02000503000000020004" pitchFamily="2" charset="77"/>
                          <a:ea typeface="+mn-ea"/>
                          <a:cs typeface="+mn-cs"/>
                        </a:rPr>
                        <a:t>This table shows how your content would appear if you only had text.</a:t>
                      </a:r>
                      <a:endParaRPr lang="en-US" sz="1600" b="0" i="1" dirty="0">
                        <a:solidFill>
                          <a:schemeClr val="tx1"/>
                        </a:solidFill>
                        <a:latin typeface="BentonSans Medium" panose="02000503000000020004" pitchFamily="2" charset="7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820010"/>
                  </a:ext>
                </a:extLst>
              </a:tr>
              <a:tr h="1092490">
                <a:tc>
                  <a:txBody>
                    <a:bodyPr/>
                    <a:lstStyle/>
                    <a:p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 Medium" panose="02000503000000020004" pitchFamily="2" charset="77"/>
                          <a:ea typeface="+mn-ea"/>
                          <a:cs typeface="+mn-cs"/>
                        </a:rPr>
                        <a:t>This table shows how your content would appear if you only had text.</a:t>
                      </a:r>
                      <a:endParaRPr lang="en-US" sz="1600" b="0" i="1" dirty="0">
                        <a:solidFill>
                          <a:schemeClr val="tx1"/>
                        </a:solidFill>
                        <a:latin typeface="BentonSans Medium" panose="02000503000000020004" pitchFamily="2" charset="7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 Medium" panose="02000503000000020004" pitchFamily="2" charset="77"/>
                          <a:ea typeface="+mn-ea"/>
                          <a:cs typeface="+mn-cs"/>
                        </a:rPr>
                        <a:t>This table shows how your content would appear if you only had text.</a:t>
                      </a:r>
                      <a:endParaRPr lang="en-US" sz="1600" b="0" i="1" dirty="0">
                        <a:solidFill>
                          <a:schemeClr val="tx1"/>
                        </a:solidFill>
                        <a:latin typeface="BentonSans Medium" panose="02000503000000020004" pitchFamily="2" charset="7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 Medium" panose="02000503000000020004" pitchFamily="2" charset="77"/>
                          <a:ea typeface="+mn-ea"/>
                          <a:cs typeface="+mn-cs"/>
                        </a:rPr>
                        <a:t>This table shows how your content would appear if you only had text.</a:t>
                      </a:r>
                    </a:p>
                    <a:p>
                      <a:endParaRPr lang="en-US" sz="1600" b="0" i="1" dirty="0">
                        <a:solidFill>
                          <a:schemeClr val="tx1"/>
                        </a:solidFill>
                        <a:latin typeface="BentonSans Medium" panose="02000503000000020004" pitchFamily="2" charset="7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 Medium" panose="02000503000000020004" pitchFamily="2" charset="77"/>
                          <a:ea typeface="+mn-ea"/>
                          <a:cs typeface="+mn-cs"/>
                        </a:rPr>
                        <a:t>This table shows how your content would appear if you only had text.</a:t>
                      </a:r>
                      <a:endParaRPr lang="en-US" sz="1600" b="0" i="1" dirty="0">
                        <a:solidFill>
                          <a:schemeClr val="tx1"/>
                        </a:solidFill>
                        <a:latin typeface="BentonSans Medium" panose="02000503000000020004" pitchFamily="2" charset="7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BentonSans Medium" panose="02000503000000020004" pitchFamily="2" charset="77"/>
                          <a:ea typeface="+mn-ea"/>
                          <a:cs typeface="+mn-cs"/>
                        </a:rPr>
                        <a:t>This table shows how your content would appear if you only had text.</a:t>
                      </a:r>
                      <a:endParaRPr lang="en-US" sz="1600" b="0" i="1" dirty="0">
                        <a:solidFill>
                          <a:schemeClr val="tx1"/>
                        </a:solidFill>
                        <a:latin typeface="BentonSans Medium" panose="02000503000000020004" pitchFamily="2" charset="7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71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019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7FDD64-DE64-1A4B-B8AF-DFB1AA634805}"/>
              </a:ext>
            </a:extLst>
          </p:cNvPr>
          <p:cNvSpPr txBox="1"/>
          <p:nvPr userDrawn="1"/>
        </p:nvSpPr>
        <p:spPr>
          <a:xfrm>
            <a:off x="0" y="6398895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3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INDIANA UNIVERSITY FOUNDATION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53C21-5ACB-B444-AC7A-EEC5AE51CB0D}"/>
              </a:ext>
            </a:extLst>
          </p:cNvPr>
          <p:cNvSpPr txBox="1"/>
          <p:nvPr userDrawn="1"/>
        </p:nvSpPr>
        <p:spPr>
          <a:xfrm>
            <a:off x="10430360" y="6408270"/>
            <a:ext cx="906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16E54-A841-AA43-9365-11873DCC039A}" type="slidenum">
              <a:rPr lang="en-US" sz="1200" smtClean="0">
                <a:solidFill>
                  <a:srgbClr val="990000"/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rgbClr val="990000"/>
              </a:solidFill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149C7-F53D-5547-ADDA-8F69726859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4413" y="1817370"/>
            <a:ext cx="10369587" cy="4046855"/>
          </a:xfrm>
        </p:spPr>
        <p:txBody>
          <a:bodyPr/>
          <a:lstStyle>
            <a:lvl1pPr>
              <a:defRPr b="0" i="0">
                <a:latin typeface="BentonSans Medium" panose="02000503000000020004" pitchFamily="2" charset="77"/>
              </a:defRPr>
            </a:lvl1pPr>
            <a:lvl2pPr>
              <a:defRPr b="0" i="0">
                <a:latin typeface="BentonSans Medium" panose="02000503000000020004" pitchFamily="2" charset="77"/>
              </a:defRPr>
            </a:lvl2pPr>
            <a:lvl3pPr>
              <a:defRPr b="0" i="0">
                <a:latin typeface="BentonSans Medium" panose="02000503000000020004" pitchFamily="2" charset="77"/>
              </a:defRPr>
            </a:lvl3pPr>
            <a:lvl4pPr>
              <a:defRPr b="0" i="0">
                <a:latin typeface="BentonSans Medium" panose="02000503000000020004" pitchFamily="2" charset="77"/>
              </a:defRPr>
            </a:lvl4pPr>
            <a:lvl5pPr>
              <a:defRPr b="0" i="0">
                <a:latin typeface="BentonSans Medium" panose="02000503000000020004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73C071-F20E-BB4F-B50E-A2D5887F58D8}"/>
              </a:ext>
            </a:extLst>
          </p:cNvPr>
          <p:cNvSpPr/>
          <p:nvPr userDrawn="1"/>
        </p:nvSpPr>
        <p:spPr>
          <a:xfrm flipV="1">
            <a:off x="894413" y="-4"/>
            <a:ext cx="604604" cy="12741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D24D95-A6AB-A94B-9F20-78DFF4E0DE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1" y="614993"/>
            <a:ext cx="450266" cy="56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68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844406" y="-864501"/>
            <a:ext cx="977953" cy="3156693"/>
            <a:chOff x="685136" y="-246616"/>
            <a:chExt cx="733465" cy="2367520"/>
          </a:xfrm>
        </p:grpSpPr>
        <p:sp>
          <p:nvSpPr>
            <p:cNvPr id="6" name="Rectangle 5"/>
            <p:cNvSpPr/>
            <p:nvPr userDrawn="1"/>
          </p:nvSpPr>
          <p:spPr>
            <a:xfrm>
              <a:off x="685136" y="-246616"/>
              <a:ext cx="733465" cy="23675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8" name="Picture 7" descr="tab-rgb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08" y="1380149"/>
              <a:ext cx="489120" cy="62080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70538" y="3688697"/>
            <a:ext cx="10312295" cy="1485992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5333" b="1" i="0" spc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Unnecessarily extra long title of presentation</a:t>
            </a:r>
          </a:p>
        </p:txBody>
      </p:sp>
      <p:sp>
        <p:nvSpPr>
          <p:cNvPr id="11" name="Text Placeholder 1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07592" y="6279762"/>
            <a:ext cx="10312296" cy="370205"/>
          </a:xfrm>
        </p:spPr>
        <p:txBody>
          <a:bodyPr anchor="ctr">
            <a:noAutofit/>
          </a:bodyPr>
          <a:lstStyle>
            <a:lvl1pPr marL="0" indent="0">
              <a:buNone/>
              <a:defRPr sz="1467" b="1" spc="107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INDIANA UNIVERSITY BLOOMINGTON</a:t>
            </a:r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707592" y="3258479"/>
            <a:ext cx="10312296" cy="336549"/>
          </a:xfrm>
        </p:spPr>
        <p:txBody>
          <a:bodyPr anchor="ctr">
            <a:noAutofit/>
          </a:bodyPr>
          <a:lstStyle>
            <a:lvl1pPr marL="0" indent="0">
              <a:buNone/>
              <a:defRPr sz="2400" b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 OR NAME OF SCHOOL, DEPARTMENT, OR UNIT</a:t>
            </a:r>
          </a:p>
        </p:txBody>
      </p:sp>
    </p:spTree>
    <p:extLst>
      <p:ext uri="{BB962C8B-B14F-4D97-AF65-F5344CB8AC3E}">
        <p14:creationId xmlns:p14="http://schemas.microsoft.com/office/powerpoint/2010/main" val="1944795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E4DC12-53C4-0D49-ADEE-BEE22D5FB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792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06CF59-9CC8-7F40-8551-49F0A68E8914}"/>
              </a:ext>
            </a:extLst>
          </p:cNvPr>
          <p:cNvSpPr/>
          <p:nvPr userDrawn="1"/>
        </p:nvSpPr>
        <p:spPr>
          <a:xfrm>
            <a:off x="9284096" y="-2"/>
            <a:ext cx="1818986" cy="14815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B09A0C-193D-8042-8E3A-964218045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119" y="114977"/>
            <a:ext cx="1678940" cy="125817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4DD31-A82E-EB4E-82DB-7023F7E400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988" y="511175"/>
            <a:ext cx="5556250" cy="77518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BentonSans" panose="02000503000000020004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537994-D469-614B-8DB0-482B035145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988" y="1373151"/>
            <a:ext cx="6152531" cy="12620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1" i="0">
                <a:solidFill>
                  <a:schemeClr val="bg1"/>
                </a:solidFill>
                <a:latin typeface="BentonSans" panose="02000503000000020004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Secondary Title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83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AD58FE-1E73-1446-848F-BF417F11ACC3}"/>
              </a:ext>
            </a:extLst>
          </p:cNvPr>
          <p:cNvSpPr/>
          <p:nvPr userDrawn="1"/>
        </p:nvSpPr>
        <p:spPr>
          <a:xfrm>
            <a:off x="0" y="2279929"/>
            <a:ext cx="12192000" cy="4587498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09222F-DD44-AA49-87C5-606908DFF713}"/>
              </a:ext>
            </a:extLst>
          </p:cNvPr>
          <p:cNvSpPr/>
          <p:nvPr userDrawn="1"/>
        </p:nvSpPr>
        <p:spPr>
          <a:xfrm>
            <a:off x="0" y="2868578"/>
            <a:ext cx="148614" cy="836706"/>
          </a:xfrm>
          <a:prstGeom prst="rect">
            <a:avLst/>
          </a:prstGeom>
          <a:solidFill>
            <a:srgbClr val="DD00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0E1D29-3696-8847-8D2D-49A75F0665A6}"/>
              </a:ext>
            </a:extLst>
          </p:cNvPr>
          <p:cNvSpPr/>
          <p:nvPr userDrawn="1"/>
        </p:nvSpPr>
        <p:spPr>
          <a:xfrm flipV="1">
            <a:off x="894413" y="-4"/>
            <a:ext cx="604604" cy="12741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C52C37-D0C7-0543-AC15-104798B102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1" y="614993"/>
            <a:ext cx="450266" cy="56799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9522B-4EC0-F845-A35D-A7C828D84E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3023" y="2868578"/>
            <a:ext cx="6532809" cy="2118092"/>
          </a:xfrm>
        </p:spPr>
        <p:txBody>
          <a:bodyPr>
            <a:normAutofit/>
          </a:bodyPr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BentonSans" panose="02000503000000020004" pitchFamily="2" charset="77"/>
              </a:defRPr>
            </a:lvl1pPr>
          </a:lstStyle>
          <a:p>
            <a:pPr lvl="0"/>
            <a:r>
              <a:rPr lang="en-US" dirty="0"/>
              <a:t>If your presentation has multiple sections, use this slide to add a Section Header.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32175-6862-2741-9927-81751FE6A888}"/>
              </a:ext>
            </a:extLst>
          </p:cNvPr>
          <p:cNvSpPr txBox="1"/>
          <p:nvPr userDrawn="1"/>
        </p:nvSpPr>
        <p:spPr>
          <a:xfrm>
            <a:off x="0" y="6415801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INDIANA UNIVERSITY FOUNDATION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E259FD-5FCE-FA42-A732-08EB0EF798BD}"/>
              </a:ext>
            </a:extLst>
          </p:cNvPr>
          <p:cNvSpPr txBox="1"/>
          <p:nvPr userDrawn="1"/>
        </p:nvSpPr>
        <p:spPr>
          <a:xfrm>
            <a:off x="10430360" y="6408270"/>
            <a:ext cx="906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16E54-A841-AA43-9365-11873DCC039A}" type="slidenum">
              <a:rPr lang="en-US" sz="1200" smtClean="0">
                <a:solidFill>
                  <a:schemeClr val="bg1"/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49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36B10000-971B-6C4B-81FB-4A73B882F5C5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7906367" y="1469569"/>
            <a:ext cx="3164626" cy="4387353"/>
          </a:xfrm>
          <a:solidFill>
            <a:schemeClr val="tx1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4FEDB4-8617-4D4B-98F0-1ED07F892DE5}"/>
              </a:ext>
            </a:extLst>
          </p:cNvPr>
          <p:cNvSpPr/>
          <p:nvPr userDrawn="1"/>
        </p:nvSpPr>
        <p:spPr>
          <a:xfrm flipV="1">
            <a:off x="894413" y="-4"/>
            <a:ext cx="604604" cy="12741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934517-1F77-D54A-81E2-837C27D438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1" y="614993"/>
            <a:ext cx="450266" cy="5679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AE393E-56C8-694B-ADBB-14ACB7909709}"/>
              </a:ext>
            </a:extLst>
          </p:cNvPr>
          <p:cNvSpPr txBox="1"/>
          <p:nvPr userDrawn="1"/>
        </p:nvSpPr>
        <p:spPr>
          <a:xfrm>
            <a:off x="0" y="6398895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3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INDIANA UNIVERSITY FOUNDATION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B8DFF-837E-1C48-B2D9-8A6A259A86E4}"/>
              </a:ext>
            </a:extLst>
          </p:cNvPr>
          <p:cNvSpPr txBox="1"/>
          <p:nvPr userDrawn="1"/>
        </p:nvSpPr>
        <p:spPr>
          <a:xfrm>
            <a:off x="10430360" y="6408270"/>
            <a:ext cx="906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16E54-A841-AA43-9365-11873DCC039A}" type="slidenum">
              <a:rPr lang="en-US" sz="1200" smtClean="0">
                <a:solidFill>
                  <a:srgbClr val="990000"/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rgbClr val="990000"/>
              </a:solidFill>
            </a:endParaRP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C7D48B-F2F7-B940-BA4D-EDEE04972B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86930" y="1664190"/>
            <a:ext cx="2603500" cy="1204058"/>
          </a:xfrm>
        </p:spPr>
        <p:txBody>
          <a:bodyPr>
            <a:normAutofit/>
          </a:bodyPr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BentonSans" panose="02000503000000020004" pitchFamily="2" charset="77"/>
              </a:defRPr>
            </a:lvl1pPr>
          </a:lstStyle>
          <a:p>
            <a:pPr lvl="0"/>
            <a:r>
              <a:rPr lang="en-US" dirty="0"/>
              <a:t>CALL OUT BOX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706153A-1212-544F-90DF-D8CE2DF9A9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05788" y="3927021"/>
            <a:ext cx="2579687" cy="2282825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1">
                <a:solidFill>
                  <a:schemeClr val="bg1"/>
                </a:solidFill>
                <a:latin typeface="BentonSans Medium" panose="02000503000000020004" pitchFamily="2" charset="77"/>
              </a:defRPr>
            </a:lvl1pPr>
          </a:lstStyle>
          <a:p>
            <a:pPr lvl="0"/>
            <a:r>
              <a:rPr lang="en-US" dirty="0"/>
              <a:t>This element gives you a way to emphasize or call special attention to a particular piece of information.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82C58A-5A5A-3449-8798-F3477FEC93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146" y="1492740"/>
            <a:ext cx="5234894" cy="5857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1" i="0">
                <a:latin typeface="BentonSans" panose="02000503000000020004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dirty="0"/>
              <a:t>First Message here.</a:t>
            </a:r>
          </a:p>
          <a:p>
            <a:pPr lvl="0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1F6A76D-C5AE-C640-AFA0-2B9361246D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495" y="2158601"/>
            <a:ext cx="5235545" cy="111821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000000"/>
                </a:solidFill>
                <a:latin typeface="BentonSans" panose="02000503000000020004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Here is where you insert supporting copy underneath your first header.</a:t>
            </a:r>
          </a:p>
          <a:p>
            <a:pPr lvl="0"/>
            <a:endParaRPr lang="en-US" dirty="0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4B61089C-C8D4-DC47-91FE-BE8CB2EC3F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46" y="4015209"/>
            <a:ext cx="5234894" cy="5857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1" i="0">
                <a:latin typeface="BentonSans" panose="02000503000000020004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dirty="0"/>
              <a:t>Second Message here.</a:t>
            </a:r>
          </a:p>
          <a:p>
            <a:pPr lvl="0"/>
            <a:endParaRPr lang="en-US" dirty="0"/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5C0D84A9-6FFC-EB45-B1A1-A656251713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495" y="4681070"/>
            <a:ext cx="5235546" cy="1727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000000"/>
                </a:solidFill>
                <a:latin typeface="BentonSans" panose="02000503000000020004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Here is where you insert supporting copy underneath your second header.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8B6EF61-393B-154B-863C-96570D8CA9E3}"/>
              </a:ext>
            </a:extLst>
          </p:cNvPr>
          <p:cNvSpPr/>
          <p:nvPr userDrawn="1"/>
        </p:nvSpPr>
        <p:spPr>
          <a:xfrm flipV="1">
            <a:off x="894413" y="-4"/>
            <a:ext cx="604604" cy="12741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5965A8-8777-464B-8394-1573DF5A3A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1" y="614993"/>
            <a:ext cx="450266" cy="5679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DBDEA7-EAFF-124F-8A27-FCE95DB4989D}"/>
              </a:ext>
            </a:extLst>
          </p:cNvPr>
          <p:cNvSpPr txBox="1"/>
          <p:nvPr userDrawn="1"/>
        </p:nvSpPr>
        <p:spPr>
          <a:xfrm>
            <a:off x="0" y="6398895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3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INDIANA UNIVERSITY FOUNDATION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F2AA53-8494-D540-A012-7221931B5E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8922" y="1649189"/>
            <a:ext cx="3662606" cy="1229705"/>
          </a:xfrm>
        </p:spPr>
        <p:txBody>
          <a:bodyPr>
            <a:normAutofit/>
          </a:bodyPr>
          <a:lstStyle>
            <a:lvl1pPr marL="0" indent="0">
              <a:buNone/>
              <a:defRPr sz="2400" b="1" i="0">
                <a:latin typeface="BentonSans" panose="02000503000000020004" pitchFamily="2" charset="77"/>
              </a:defRPr>
            </a:lvl1pPr>
          </a:lstStyle>
          <a:p>
            <a:pPr lvl="0"/>
            <a:r>
              <a:rPr lang="en-US" dirty="0"/>
              <a:t>Headline here. It can be as long or as short as you’d like.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7903C5-E348-F54C-85D4-676B230371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8922" y="3677395"/>
            <a:ext cx="3763078" cy="234647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000000"/>
                </a:solidFill>
                <a:latin typeface="BentonSans Medium" panose="02000503000000020004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Here is where you insert supporting copy underneath your header.</a:t>
            </a:r>
          </a:p>
          <a:p>
            <a:pPr lvl="0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C985DA-3299-5C44-A725-9160B27C1D93}"/>
              </a:ext>
            </a:extLst>
          </p:cNvPr>
          <p:cNvSpPr txBox="1"/>
          <p:nvPr userDrawn="1"/>
        </p:nvSpPr>
        <p:spPr>
          <a:xfrm>
            <a:off x="10430360" y="6408270"/>
            <a:ext cx="906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16E54-A841-AA43-9365-11873DCC039A}" type="slidenum">
              <a:rPr lang="en-US" sz="1200" smtClean="0">
                <a:solidFill>
                  <a:srgbClr val="990000"/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rgbClr val="990000"/>
              </a:solidFill>
            </a:endParaRPr>
          </a:p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D5D3F8-F656-3044-AD7D-4E08CC0EE6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89591" y="1057145"/>
            <a:ext cx="6188075" cy="462064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02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Out Box Lime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3499543-2F22-2644-87F5-B6F9EA41A6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"/>
            <a:ext cx="12344528" cy="685800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19F76BC-875B-D849-9195-AA920ED24C58}"/>
              </a:ext>
            </a:extLst>
          </p:cNvPr>
          <p:cNvSpPr/>
          <p:nvPr userDrawn="1"/>
        </p:nvSpPr>
        <p:spPr>
          <a:xfrm flipV="1">
            <a:off x="894413" y="-4"/>
            <a:ext cx="604604" cy="12741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1AFF098-25DF-694C-BDB4-7B4F37685E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1" y="614993"/>
            <a:ext cx="450266" cy="56799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926418C-74D1-9144-B24D-2ECEB9EFB840}"/>
              </a:ext>
            </a:extLst>
          </p:cNvPr>
          <p:cNvSpPr txBox="1"/>
          <p:nvPr userDrawn="1"/>
        </p:nvSpPr>
        <p:spPr>
          <a:xfrm>
            <a:off x="0" y="6398895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3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INDIANA UNIVERSITY FOUNDATION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C31498-7D6A-164D-8448-437B9EADFFC8}"/>
              </a:ext>
            </a:extLst>
          </p:cNvPr>
          <p:cNvSpPr txBox="1"/>
          <p:nvPr userDrawn="1"/>
        </p:nvSpPr>
        <p:spPr>
          <a:xfrm>
            <a:off x="10430360" y="6408270"/>
            <a:ext cx="906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16E54-A841-AA43-9365-11873DCC039A}" type="slidenum">
              <a:rPr lang="en-US" sz="1200" smtClean="0">
                <a:solidFill>
                  <a:srgbClr val="990000"/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rgbClr val="990000"/>
              </a:solidFill>
            </a:endParaRPr>
          </a:p>
          <a:p>
            <a:endParaRPr lang="en-US" dirty="0"/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914DA8F9-BED3-7744-BDA0-AC53229767FA}"/>
              </a:ext>
            </a:extLst>
          </p:cNvPr>
          <p:cNvSpPr>
            <a:spLocks noGrp="1"/>
          </p:cNvSpPr>
          <p:nvPr>
            <p:ph type="dgm" sz="quarter" idx="12"/>
          </p:nvPr>
        </p:nvSpPr>
        <p:spPr>
          <a:xfrm>
            <a:off x="894413" y="1677510"/>
            <a:ext cx="3965575" cy="4508500"/>
          </a:xfrm>
          <a:solidFill>
            <a:srgbClr val="000000">
              <a:alpha val="71373"/>
            </a:srgbClr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2A52F-4B4C-884B-B704-E358D2755F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00510" y="2258612"/>
            <a:ext cx="2975629" cy="601540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BentonSans" panose="02000503000000020004" pitchFamily="2" charset="77"/>
              </a:defRPr>
            </a:lvl1pPr>
          </a:lstStyle>
          <a:p>
            <a:pPr lvl="0"/>
            <a:r>
              <a:rPr lang="en-US" dirty="0"/>
              <a:t>QUOTE OR CALL-OUT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A616C37-364C-BB47-8C52-3ED03BAA64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00175" y="3060294"/>
            <a:ext cx="2976563" cy="2460625"/>
          </a:xfr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BentonSans Medium" panose="02000503000000020004" pitchFamily="2" charset="77"/>
              </a:defRPr>
            </a:lvl1pPr>
          </a:lstStyle>
          <a:p>
            <a:pPr lvl="0"/>
            <a:r>
              <a:rPr lang="en-US" dirty="0"/>
              <a:t>This element gives you a way to emphasize or call special attention to a particular piece of information.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52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Out Box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7E0260-3563-6347-9C24-A59CAD5C0E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75338" cy="6858000"/>
          </a:xfrm>
          <a:prstGeom prst="rect">
            <a:avLst/>
          </a:prstGeom>
        </p:spPr>
      </p:pic>
      <p:sp>
        <p:nvSpPr>
          <p:cNvPr id="9" name="Right Triangle 8">
            <a:extLst>
              <a:ext uri="{FF2B5EF4-FFF2-40B4-BE49-F238E27FC236}">
                <a16:creationId xmlns:a16="http://schemas.microsoft.com/office/drawing/2014/main" id="{E6965183-FC52-F143-A912-2333686163B9}"/>
              </a:ext>
            </a:extLst>
          </p:cNvPr>
          <p:cNvSpPr/>
          <p:nvPr userDrawn="1"/>
        </p:nvSpPr>
        <p:spPr>
          <a:xfrm>
            <a:off x="7936524" y="1371600"/>
            <a:ext cx="3790872" cy="4372708"/>
          </a:xfrm>
          <a:prstGeom prst="rtTriangle">
            <a:avLst/>
          </a:prstGeom>
          <a:solidFill>
            <a:schemeClr val="accent2">
              <a:alpha val="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3758D4-8E3C-F34E-B8DA-1C943145730B}"/>
              </a:ext>
            </a:extLst>
          </p:cNvPr>
          <p:cNvSpPr/>
          <p:nvPr userDrawn="1"/>
        </p:nvSpPr>
        <p:spPr>
          <a:xfrm flipV="1">
            <a:off x="894413" y="-4"/>
            <a:ext cx="604604" cy="12741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ABA891-0C8D-644F-B620-32A5A0D7D2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1" y="614993"/>
            <a:ext cx="450266" cy="5679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C3274B-92F2-1740-85ED-3AEB25CBC0FB}"/>
              </a:ext>
            </a:extLst>
          </p:cNvPr>
          <p:cNvSpPr txBox="1"/>
          <p:nvPr userDrawn="1"/>
        </p:nvSpPr>
        <p:spPr>
          <a:xfrm>
            <a:off x="0" y="6398895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INDIANA UNIVERSITY FOUNDATION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6BB7DE-ECEF-1443-BE41-564FDF76ED14}"/>
              </a:ext>
            </a:extLst>
          </p:cNvPr>
          <p:cNvSpPr txBox="1"/>
          <p:nvPr userDrawn="1"/>
        </p:nvSpPr>
        <p:spPr>
          <a:xfrm>
            <a:off x="10430360" y="6408270"/>
            <a:ext cx="906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16E54-A841-AA43-9365-11873DCC039A}" type="slidenum">
              <a:rPr lang="en-US" sz="1200" smtClean="0">
                <a:solidFill>
                  <a:schemeClr val="bg1"/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3" name="SmartArt Placeholder 3">
            <a:extLst>
              <a:ext uri="{FF2B5EF4-FFF2-40B4-BE49-F238E27FC236}">
                <a16:creationId xmlns:a16="http://schemas.microsoft.com/office/drawing/2014/main" id="{54A69979-17EF-DB40-A232-35FD584B15A0}"/>
              </a:ext>
            </a:extLst>
          </p:cNvPr>
          <p:cNvSpPr>
            <a:spLocks noGrp="1"/>
          </p:cNvSpPr>
          <p:nvPr>
            <p:ph type="dgm" sz="quarter" idx="12"/>
          </p:nvPr>
        </p:nvSpPr>
        <p:spPr>
          <a:xfrm>
            <a:off x="7936056" y="1352819"/>
            <a:ext cx="3790872" cy="4391489"/>
          </a:xfrm>
          <a:solidFill>
            <a:srgbClr val="000000">
              <a:alpha val="71373"/>
            </a:srgbClr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0C09C6F-FA0A-4D4C-9278-46F9EB5A40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44145" y="1781132"/>
            <a:ext cx="2975629" cy="601540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BentonSans" panose="02000503000000020004" pitchFamily="2" charset="77"/>
              </a:defRPr>
            </a:lvl1pPr>
          </a:lstStyle>
          <a:p>
            <a:pPr lvl="0"/>
            <a:r>
              <a:rPr lang="en-US" dirty="0"/>
              <a:t>QUOTE OR CALL-OUT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28C0D91-C9F3-8644-A226-1888355267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43211" y="2792204"/>
            <a:ext cx="2976563" cy="2682766"/>
          </a:xfrm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BentonSans Medium" panose="02000503000000020004" pitchFamily="2" charset="77"/>
              </a:defRPr>
            </a:lvl1pPr>
          </a:lstStyle>
          <a:p>
            <a:pPr lvl="0"/>
            <a:r>
              <a:rPr lang="en-US" dirty="0"/>
              <a:t>This element gives you a way to emphasize or call special attention to a particular piece of information.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98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ll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2734A4C-837A-8D44-866A-B66584BFCDD8}"/>
              </a:ext>
            </a:extLst>
          </p:cNvPr>
          <p:cNvSpPr/>
          <p:nvPr userDrawn="1"/>
        </p:nvSpPr>
        <p:spPr>
          <a:xfrm flipV="1">
            <a:off x="894413" y="-4"/>
            <a:ext cx="604604" cy="12741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22258D-45DC-BC4F-95CB-F791B9BFDB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1" y="614993"/>
            <a:ext cx="450266" cy="5679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F0550F-7B32-D94F-A0F9-6B830F379543}"/>
              </a:ext>
            </a:extLst>
          </p:cNvPr>
          <p:cNvSpPr txBox="1"/>
          <p:nvPr userDrawn="1"/>
        </p:nvSpPr>
        <p:spPr>
          <a:xfrm>
            <a:off x="0" y="6398895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3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INDIANA UNIVERSITY FOUNDATION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7E771C82-8E6A-AF45-A80B-4A9DBE4559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719" y="1585420"/>
            <a:ext cx="4482450" cy="5857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BentonSans" panose="02000503000000020004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dirty="0"/>
              <a:t>First Message here.</a:t>
            </a:r>
          </a:p>
          <a:p>
            <a:pPr lvl="0"/>
            <a:endParaRPr lang="en-US" dirty="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E438FA4-62F0-CF46-BF2E-C36EE03805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068" y="2251280"/>
            <a:ext cx="5382132" cy="134916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000000"/>
                </a:solidFill>
                <a:latin typeface="BentonSans" panose="02000503000000020004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Here is where you insert supporting copy underneath your first header.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4691651-777A-2F4C-9A15-5FE2DCF849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719" y="4010673"/>
            <a:ext cx="4482450" cy="5857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BentonSans" panose="02000503000000020004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dirty="0"/>
              <a:t>Second Message here.</a:t>
            </a:r>
          </a:p>
          <a:p>
            <a:pPr lvl="0"/>
            <a:endParaRPr lang="en-US" dirty="0"/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9AD5201E-3549-A942-AF0F-DAB58ACED2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0067" y="4695388"/>
            <a:ext cx="5382133" cy="1727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000000"/>
                </a:solidFill>
                <a:latin typeface="BentonSans" panose="02000503000000020004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Here is where you insert supporting copy underneath your second header.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6894BF-E17E-B544-A3A7-A332E4F4DFE8}"/>
              </a:ext>
            </a:extLst>
          </p:cNvPr>
          <p:cNvSpPr txBox="1"/>
          <p:nvPr userDrawn="1"/>
        </p:nvSpPr>
        <p:spPr>
          <a:xfrm>
            <a:off x="10430360" y="6408270"/>
            <a:ext cx="906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16E54-A841-AA43-9365-11873DCC039A}" type="slidenum">
              <a:rPr lang="en-US" sz="1200" smtClean="0">
                <a:solidFill>
                  <a:srgbClr val="990000"/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rgbClr val="990000"/>
              </a:solidFill>
            </a:endParaRPr>
          </a:p>
          <a:p>
            <a:endParaRPr lang="en-US" dirty="0"/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0D3F488D-8099-E443-AD23-738175F97D45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7957136" y="1646138"/>
            <a:ext cx="3390494" cy="4148606"/>
          </a:xfrm>
          <a:prstGeom prst="flowChartOffpageConnector">
            <a:avLst/>
          </a:prstGeom>
          <a:solidFill>
            <a:srgbClr val="990000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C01E6FB-8A58-C249-B25A-2E7BBCDB1F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65036" y="1889160"/>
            <a:ext cx="2975629" cy="601540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BentonSans" panose="02000503000000020004" pitchFamily="2" charset="77"/>
              </a:defRPr>
            </a:lvl1pPr>
          </a:lstStyle>
          <a:p>
            <a:pPr lvl="0"/>
            <a:r>
              <a:rPr lang="en-US" dirty="0"/>
              <a:t>QUOTE OR CALL-OUT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62C0FF1F-AAD1-AA41-95C3-BA0DA890D7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48285" y="2874677"/>
            <a:ext cx="2808195" cy="2052429"/>
          </a:xfrm>
        </p:spPr>
        <p:txBody>
          <a:bodyPr wrap="square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BentonSans Medium" panose="02000503000000020004" pitchFamily="2" charset="77"/>
              </a:defRPr>
            </a:lvl1pPr>
          </a:lstStyle>
          <a:p>
            <a:pPr lvl="0"/>
            <a:r>
              <a:rPr lang="en-US" dirty="0"/>
              <a:t>This element gives you a way to emphasize or call special attention to a particular piece of information.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5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DC613-D436-DB47-AEC7-809A2E9564A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958657"/>
            <a:ext cx="12192000" cy="38703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2EFFA-16BE-6D48-9F26-2B73E367EFEC}"/>
              </a:ext>
            </a:extLst>
          </p:cNvPr>
          <p:cNvSpPr txBox="1"/>
          <p:nvPr userDrawn="1"/>
        </p:nvSpPr>
        <p:spPr>
          <a:xfrm>
            <a:off x="0" y="6398895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3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INDIANA UNIVERSITY FOUNDATION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C8214-5458-F441-BC7B-7B21BE8501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55628" y="723106"/>
            <a:ext cx="7078662" cy="552450"/>
          </a:xfrm>
        </p:spPr>
        <p:txBody>
          <a:bodyPr>
            <a:normAutofit/>
          </a:bodyPr>
          <a:lstStyle>
            <a:lvl1pPr marL="0" indent="0">
              <a:buNone/>
              <a:defRPr sz="3200" b="1" i="1">
                <a:latin typeface="BentonSans" panose="02000503000000020004" pitchFamily="2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Headline for this slide goes here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822C20-8971-0944-BEBB-DBD247E4E854}"/>
              </a:ext>
            </a:extLst>
          </p:cNvPr>
          <p:cNvSpPr txBox="1"/>
          <p:nvPr userDrawn="1"/>
        </p:nvSpPr>
        <p:spPr>
          <a:xfrm>
            <a:off x="10430360" y="6408270"/>
            <a:ext cx="906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16E54-A841-AA43-9365-11873DCC039A}" type="slidenum">
              <a:rPr lang="en-US" sz="1200" smtClean="0">
                <a:solidFill>
                  <a:srgbClr val="990000"/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rgbClr val="990000"/>
              </a:solidFill>
            </a:endParaRPr>
          </a:p>
          <a:p>
            <a:endParaRPr lang="en-US" dirty="0"/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6E63B093-EABF-AE44-A58E-9CED06B88683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233779" y="3893820"/>
            <a:ext cx="2530475" cy="2505075"/>
          </a:xfrm>
          <a:prstGeom prst="teardrop">
            <a:avLst/>
          </a:prstGeom>
          <a:solidFill>
            <a:srgbClr val="990000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8C43BB4D-F58D-6F4F-9E09-E62AC0C651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6801" y="4240376"/>
            <a:ext cx="2029492" cy="486626"/>
          </a:xfrm>
        </p:spPr>
        <p:txBody>
          <a:bodyPr wrap="square">
            <a:noAutofit/>
          </a:bodyPr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BentonSans" panose="02000503000000020004" pitchFamily="2" charset="77"/>
              </a:defRPr>
            </a:lvl1pPr>
          </a:lstStyle>
          <a:p>
            <a:pPr lvl="0"/>
            <a:r>
              <a:rPr lang="en-US" dirty="0"/>
              <a:t>QUOTE/CALLOUT HEADER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EE7820-136E-9E4F-B17F-2BBAC3A7E1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802" y="4963717"/>
            <a:ext cx="1805846" cy="1112494"/>
          </a:xfrm>
        </p:spPr>
        <p:txBody>
          <a:bodyPr wrap="square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BentonSans Medium" panose="02000503000000020004" pitchFamily="2" charset="77"/>
              </a:defRPr>
            </a:lvl1pPr>
          </a:lstStyle>
          <a:p>
            <a:pPr lvl="0"/>
            <a:r>
              <a:rPr lang="en-US" dirty="0"/>
              <a:t>Give special emphasis with this shape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150E819F-A365-E54F-A77F-10C2DFE9D96D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9490901" y="405007"/>
            <a:ext cx="2331732" cy="2297112"/>
          </a:xfrm>
          <a:prstGeom prst="ellipse">
            <a:avLst/>
          </a:prstGeom>
          <a:solidFill>
            <a:srgbClr val="990000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831EF73-64F2-6045-A509-FE6719E47C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60321" y="862700"/>
            <a:ext cx="1981913" cy="486626"/>
          </a:xfrm>
        </p:spPr>
        <p:txBody>
          <a:bodyPr wrap="square">
            <a:noAutofit/>
          </a:bodyPr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BentonSans" panose="02000503000000020004" pitchFamily="2" charset="77"/>
              </a:defRPr>
            </a:lvl1pPr>
          </a:lstStyle>
          <a:p>
            <a:pPr lvl="0"/>
            <a:r>
              <a:rPr lang="en-US" dirty="0"/>
              <a:t>QUOTE/CALLOUT HEADER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431A286-AC5B-5841-8038-38F6A07676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05486" y="1467627"/>
            <a:ext cx="1955428" cy="1112494"/>
          </a:xfrm>
        </p:spPr>
        <p:txBody>
          <a:bodyPr wrap="square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BentonSans Medium" panose="02000503000000020004" pitchFamily="2" charset="77"/>
              </a:defRPr>
            </a:lvl1pPr>
          </a:lstStyle>
          <a:p>
            <a:pPr lvl="0"/>
            <a:r>
              <a:rPr lang="en-US" dirty="0"/>
              <a:t>Give special emphasis with this shape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67AA5E-A192-0443-A54B-D6E31BA9EEF2}"/>
              </a:ext>
            </a:extLst>
          </p:cNvPr>
          <p:cNvSpPr/>
          <p:nvPr userDrawn="1"/>
        </p:nvSpPr>
        <p:spPr>
          <a:xfrm flipV="1">
            <a:off x="894413" y="-4"/>
            <a:ext cx="604604" cy="127416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70C832-A665-C04E-B210-171323CEA3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1" y="614993"/>
            <a:ext cx="450266" cy="56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23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69D03-D913-B44D-9599-2B38AA9FC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593C1-93D0-C840-BA27-AB92A1002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392C-F73C-7544-AEBC-31DAA81ED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B0FAB-6E47-D247-AD0B-9920D7037BA5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13186-90B5-0F4D-9B1A-746A43D3C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14BD-5C46-D848-A110-A731E8287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16E54-A841-AA43-9365-11873DCC0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5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1" r:id="rId11"/>
    <p:sldLayoutId id="2147483689" r:id="rId12"/>
    <p:sldLayoutId id="2147483688" r:id="rId13"/>
    <p:sldLayoutId id="2147483687" r:id="rId14"/>
    <p:sldLayoutId id="214748369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Flight Price Prediction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INDIANA UNIVERSITY BLOOMINGTON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Luddy</a:t>
            </a:r>
            <a:r>
              <a:rPr lang="en-US" dirty="0"/>
              <a:t> School of Informatics</a:t>
            </a:r>
          </a:p>
        </p:txBody>
      </p:sp>
    </p:spTree>
    <p:extLst>
      <p:ext uri="{BB962C8B-B14F-4D97-AF65-F5344CB8AC3E}">
        <p14:creationId xmlns:p14="http://schemas.microsoft.com/office/powerpoint/2010/main" val="91901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DB1E3AE-9CE4-E546-BB38-A249DE3306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6CE086-58FF-3B48-95AF-191093C947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46" y="2037461"/>
            <a:ext cx="10204836" cy="33277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performance metric used are R Squared Score (R2 Score), 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Root Mean Square Error (RMSE)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to evaluate the performance of the regression models.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4CB8AF39-9E4A-010D-6968-FF5A8CDA2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29" y="3099294"/>
            <a:ext cx="9992421" cy="17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31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29B80262-3750-68FF-7813-ED0B561A5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5" r="5583"/>
          <a:stretch/>
        </p:blipFill>
        <p:spPr>
          <a:xfrm>
            <a:off x="262759" y="2382581"/>
            <a:ext cx="5391808" cy="32385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05DBFA8-6D2C-061B-F4DB-32C217A0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970" y="2401631"/>
            <a:ext cx="5778500" cy="320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C5D115-492C-D8FE-2B04-C53D52B0BC3F}"/>
              </a:ext>
            </a:extLst>
          </p:cNvPr>
          <p:cNvSpPr txBox="1"/>
          <p:nvPr/>
        </p:nvSpPr>
        <p:spPr>
          <a:xfrm>
            <a:off x="8688388" y="1791095"/>
            <a:ext cx="861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"/>
              </a:rPr>
              <a:t>RMSE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B84F37-F24D-1B43-008A-886E462C33C6}"/>
              </a:ext>
            </a:extLst>
          </p:cNvPr>
          <p:cNvSpPr txBox="1"/>
          <p:nvPr/>
        </p:nvSpPr>
        <p:spPr>
          <a:xfrm>
            <a:off x="2560854" y="1791095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"/>
              </a:rPr>
              <a:t>R2</a:t>
            </a:r>
            <a:r>
              <a:rPr lang="en-US" b="1" dirty="0"/>
              <a:t> </a:t>
            </a:r>
            <a:r>
              <a:rPr lang="en-US" b="1" dirty="0">
                <a:latin typeface="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2578550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61601C-FA2C-7942-9B1B-5EAF488551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0983" y="2369954"/>
            <a:ext cx="6532809" cy="2118092"/>
          </a:xfrm>
        </p:spPr>
        <p:txBody>
          <a:bodyPr>
            <a:normAutofit/>
          </a:bodyPr>
          <a:lstStyle/>
          <a:p>
            <a:r>
              <a:rPr lang="en-US" sz="40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85120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DB1E3AE-9CE4-E546-BB38-A249DE3306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Price Prediction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91D4CAC-0726-27D0-2818-568408EB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30" y="2078527"/>
            <a:ext cx="11326263" cy="31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00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DB1E3AE-9CE4-E546-BB38-A249DE3306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6B458-24DE-C80E-F138-1DFBC9219114}"/>
              </a:ext>
            </a:extLst>
          </p:cNvPr>
          <p:cNvSpPr txBox="1"/>
          <p:nvPr/>
        </p:nvSpPr>
        <p:spPr>
          <a:xfrm>
            <a:off x="882868" y="2406869"/>
            <a:ext cx="6747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To improve the R2 Score of the Random Forest Regression model further, its most important hyperparameters are tuned. </a:t>
            </a:r>
          </a:p>
          <a:p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DD468A0-2B00-B4B6-8EA4-799128CF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05" y="3524251"/>
            <a:ext cx="6332264" cy="187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72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6C5D115-492C-D8FE-2B04-C53D52B0BC3F}"/>
              </a:ext>
            </a:extLst>
          </p:cNvPr>
          <p:cNvSpPr txBox="1"/>
          <p:nvPr/>
        </p:nvSpPr>
        <p:spPr>
          <a:xfrm>
            <a:off x="8688388" y="1791095"/>
            <a:ext cx="861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"/>
              </a:rPr>
              <a:t>RMSE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B84F37-F24D-1B43-008A-886E462C33C6}"/>
              </a:ext>
            </a:extLst>
          </p:cNvPr>
          <p:cNvSpPr txBox="1"/>
          <p:nvPr/>
        </p:nvSpPr>
        <p:spPr>
          <a:xfrm>
            <a:off x="2560854" y="1791095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"/>
              </a:rPr>
              <a:t>R2</a:t>
            </a:r>
            <a:r>
              <a:rPr lang="en-US" b="1" dirty="0"/>
              <a:t> </a:t>
            </a:r>
            <a:r>
              <a:rPr lang="en-US" b="1" dirty="0">
                <a:latin typeface=""/>
              </a:rPr>
              <a:t>Score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48DF302-23A2-D8BD-A557-F449CCA6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441" y="2382581"/>
            <a:ext cx="5765800" cy="3289300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5B865DE-B856-FD6F-1063-F95A5EF8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9" y="2496881"/>
            <a:ext cx="53721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44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26B458-24DE-C80E-F138-1DFBC9219114}"/>
              </a:ext>
            </a:extLst>
          </p:cNvPr>
          <p:cNvSpPr txBox="1"/>
          <p:nvPr/>
        </p:nvSpPr>
        <p:spPr>
          <a:xfrm>
            <a:off x="508796" y="1741851"/>
            <a:ext cx="709735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Hyperparameter Tuning using </a:t>
            </a:r>
            <a:r>
              <a:rPr lang="en-US" dirty="0" err="1"/>
              <a:t>GridSearchCV</a:t>
            </a:r>
            <a:r>
              <a:rPr lang="en-US" dirty="0"/>
              <a:t> or </a:t>
            </a:r>
            <a:r>
              <a:rPr lang="en-US" dirty="0" err="1"/>
              <a:t>RandomSearchCV</a:t>
            </a:r>
            <a:r>
              <a:rPr lang="en-US" dirty="0"/>
              <a:t> to -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Improve R2 Score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Decrease RMSE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C2115-1EAA-8AB8-C0A0-AD1828047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920" y="1344168"/>
            <a:ext cx="3406921" cy="4169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2A0B89-6F20-051C-626B-52DC93BC231D}"/>
              </a:ext>
            </a:extLst>
          </p:cNvPr>
          <p:cNvSpPr txBox="1"/>
          <p:nvPr/>
        </p:nvSpPr>
        <p:spPr>
          <a:xfrm>
            <a:off x="8164567" y="2459504"/>
            <a:ext cx="297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BentonSans" panose="02000503000000020004" pitchFamily="2" charset="77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635232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DB1E3AE-9CE4-E546-BB38-A249DE3306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5" y="1527813"/>
            <a:ext cx="5234894" cy="722693"/>
          </a:xfrm>
        </p:spPr>
        <p:txBody>
          <a:bodyPr>
            <a:normAutofit/>
          </a:bodyPr>
          <a:lstStyle/>
          <a:p>
            <a:r>
              <a:rPr lang="en-US" sz="3200" dirty="0"/>
              <a:t>Overview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6CE086-58FF-3B48-95AF-191093C947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495" y="2158600"/>
            <a:ext cx="6284477" cy="39479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Goal of the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Plan of Approach.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Work in Progress. 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8083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4755EA-71CC-1C49-94F4-40143758D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64567" y="2827460"/>
            <a:ext cx="2975629" cy="601540"/>
          </a:xfrm>
        </p:spPr>
        <p:txBody>
          <a:bodyPr>
            <a:noAutofit/>
          </a:bodyPr>
          <a:lstStyle/>
          <a:p>
            <a:r>
              <a:rPr lang="en-US" sz="3200" dirty="0"/>
              <a:t>Goal of the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EBB2CE-DF91-2844-815B-7EA3FABD76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0068" y="2070538"/>
            <a:ext cx="6167780" cy="334229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Flight fare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Improving R2 score and decreasing the RMSE for the best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4C730A-7539-C8C8-1C44-6B8A6BD10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920" y="1344168"/>
            <a:ext cx="3406921" cy="41696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C056A4-220D-908B-73C4-89638A465F17}"/>
              </a:ext>
            </a:extLst>
          </p:cNvPr>
          <p:cNvSpPr txBox="1"/>
          <p:nvPr/>
        </p:nvSpPr>
        <p:spPr>
          <a:xfrm>
            <a:off x="8164567" y="2459504"/>
            <a:ext cx="29756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BentonSans" panose="02000503000000020004" pitchFamily="2" charset="77"/>
              </a:rPr>
              <a:t>Goal of the</a:t>
            </a:r>
            <a:r>
              <a:rPr lang="en-US" sz="1800" dirty="0"/>
              <a:t> </a:t>
            </a:r>
            <a:r>
              <a:rPr lang="en-US" sz="4000" b="1" dirty="0">
                <a:solidFill>
                  <a:schemeClr val="bg1"/>
                </a:solidFill>
                <a:latin typeface="BentonSans" panose="02000503000000020004" pitchFamily="2" charset="77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405533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4755EA-71CC-1C49-94F4-40143758D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64567" y="2827460"/>
            <a:ext cx="2975629" cy="601540"/>
          </a:xfrm>
        </p:spPr>
        <p:txBody>
          <a:bodyPr>
            <a:noAutofit/>
          </a:bodyPr>
          <a:lstStyle/>
          <a:p>
            <a:r>
              <a:rPr lang="en-US" sz="3200" dirty="0"/>
              <a:t>Goal of the Project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1235546-6332-B2B3-CF43-798C10943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5218035"/>
              </p:ext>
            </p:extLst>
          </p:nvPr>
        </p:nvGraphicFramePr>
        <p:xfrm>
          <a:off x="166255" y="2070538"/>
          <a:ext cx="8961880" cy="2144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54C730A-7539-C8C8-1C44-6B8A6BD10D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7627" y="1506352"/>
            <a:ext cx="2765224" cy="33843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C056A4-220D-908B-73C4-89638A465F17}"/>
              </a:ext>
            </a:extLst>
          </p:cNvPr>
          <p:cNvSpPr txBox="1"/>
          <p:nvPr/>
        </p:nvSpPr>
        <p:spPr>
          <a:xfrm>
            <a:off x="9128135" y="2419318"/>
            <a:ext cx="29756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BentonSans" panose="02000503000000020004" pitchFamily="2" charset="77"/>
              </a:rPr>
              <a:t>Plan of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8631C-2C3C-C6FD-1DE3-10BB77ECE85C}"/>
              </a:ext>
            </a:extLst>
          </p:cNvPr>
          <p:cNvSpPr txBox="1"/>
          <p:nvPr/>
        </p:nvSpPr>
        <p:spPr>
          <a:xfrm>
            <a:off x="7859197" y="2976306"/>
            <a:ext cx="126893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009060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DB1E3AE-9CE4-E546-BB38-A249DE3306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0797" y="1596266"/>
            <a:ext cx="5234894" cy="585787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6CE086-58FF-3B48-95AF-191093C947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46" y="2313121"/>
            <a:ext cx="6988020" cy="369832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Identifying if columns have null/missing values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Identifying outliers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Visualization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C276715-A454-E973-0B59-4E536AEB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311" y="1889159"/>
            <a:ext cx="52578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64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043872F1-70AD-2BBF-B5B1-EE9B10D24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3"/>
          <a:stretch/>
        </p:blipFill>
        <p:spPr>
          <a:xfrm>
            <a:off x="1805725" y="651641"/>
            <a:ext cx="8580549" cy="620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9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DB1E3AE-9CE4-E546-BB38-A249DE3306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0797" y="1596266"/>
            <a:ext cx="5234894" cy="585787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6CE086-58FF-3B48-95AF-191093C947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46" y="2313121"/>
            <a:ext cx="6283826" cy="369832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Dropping redundant columns.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Dropping outliers using IQR technique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Implementing python code to convert “stops” attribute to numerical value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Using label encoding technique to convert categorical data to numerical values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916C55B-B873-37C9-06F4-1CFA5B5B1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80"/>
          <a:stretch/>
        </p:blipFill>
        <p:spPr>
          <a:xfrm>
            <a:off x="6873766" y="1596266"/>
            <a:ext cx="5087007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00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DB1E3AE-9CE4-E546-BB38-A249DE3306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6CE086-58FF-3B48-95AF-191093C947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495" y="2158600"/>
            <a:ext cx="5133327" cy="369566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Plotted a correlation matrix between the attributes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From the matrix, it is observed that price is negatively correlated with class.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4E920-8542-A9AA-ABDD-0008D1326DFF}"/>
              </a:ext>
            </a:extLst>
          </p:cNvPr>
          <p:cNvSpPr txBox="1"/>
          <p:nvPr/>
        </p:nvSpPr>
        <p:spPr>
          <a:xfrm>
            <a:off x="8492359" y="2385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9CD6F26-4D62-B1E7-8862-058A28B63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3" r="3222"/>
          <a:stretch/>
        </p:blipFill>
        <p:spPr>
          <a:xfrm>
            <a:off x="5538953" y="883005"/>
            <a:ext cx="6653048" cy="536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84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DB1E3AE-9CE4-E546-BB38-A249DE3306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Modeling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46CE086-58FF-3B48-95AF-191093C947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495" y="2158601"/>
            <a:ext cx="10478105" cy="391637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Implemented three regression models.</a:t>
            </a:r>
          </a:p>
          <a:p>
            <a:pPr marL="10287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Linear Regression </a:t>
            </a:r>
          </a:p>
          <a:p>
            <a:pPr marL="10287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Bagging Regression</a:t>
            </a:r>
          </a:p>
          <a:p>
            <a:pPr marL="10287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Random Forest Regression</a:t>
            </a:r>
          </a:p>
          <a:p>
            <a:pPr marL="285750" lvl="1" indent="-285750">
              <a:lnSpc>
                <a:spcPct val="150000"/>
              </a:lnSpc>
              <a:spcBef>
                <a:spcPts val="1000"/>
              </a:spcBef>
            </a:pPr>
            <a:r>
              <a:rPr lang="en-US" sz="1800" dirty="0">
                <a:solidFill>
                  <a:srgbClr val="000000"/>
                </a:solidFill>
                <a:latin typeface="BentonSans" panose="02000503000000020004" pitchFamily="2" charset="77"/>
              </a:rPr>
              <a:t>Used 67.7% data for training the models and rest for testing purpose.</a:t>
            </a:r>
          </a:p>
          <a:p>
            <a:pPr marL="285750" lvl="1" indent="-285750">
              <a:spcBef>
                <a:spcPts val="1000"/>
              </a:spcBef>
            </a:pPr>
            <a:endParaRPr lang="en-US" sz="1800" dirty="0">
              <a:solidFill>
                <a:srgbClr val="000000"/>
              </a:solidFill>
              <a:latin typeface="BentonSans" panose="02000503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421063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UF_Powerpoint_template16x9" id="{F831432D-1666-0944-B55B-13E3C68F98C1}" vid="{B7697F66-DBE2-114B-89FB-9D32FAF3F3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355</TotalTime>
  <Words>238</Words>
  <Application>Microsoft Macintosh PowerPoint</Application>
  <PresentationFormat>Widescreen</PresentationFormat>
  <Paragraphs>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-apple-system</vt:lpstr>
      <vt:lpstr>Arial</vt:lpstr>
      <vt:lpstr>Arial Narrow</vt:lpstr>
      <vt:lpstr>BentonSans</vt:lpstr>
      <vt:lpstr>BentonSans Medium</vt:lpstr>
      <vt:lpstr>BentonSansCond</vt:lpstr>
      <vt:lpstr>Calibri</vt:lpstr>
      <vt:lpstr>Calibri Light</vt:lpstr>
      <vt:lpstr>Custom Design</vt:lpstr>
      <vt:lpstr>Flight Price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Price Prediction</dc:title>
  <dc:creator>Devabhakthuni, Chandrika Sowmini</dc:creator>
  <cp:lastModifiedBy>Devabhakthuni, Chandrika Sowmini</cp:lastModifiedBy>
  <cp:revision>70</cp:revision>
  <dcterms:created xsi:type="dcterms:W3CDTF">2022-12-04T22:01:14Z</dcterms:created>
  <dcterms:modified xsi:type="dcterms:W3CDTF">2022-12-05T04:54:17Z</dcterms:modified>
</cp:coreProperties>
</file>